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9" r:id="rId2"/>
  </p:sldMasterIdLst>
  <p:notesMasterIdLst>
    <p:notesMasterId r:id="rId36"/>
  </p:notesMasterIdLst>
  <p:handoutMasterIdLst>
    <p:handoutMasterId r:id="rId37"/>
  </p:handoutMasterIdLst>
  <p:sldIdLst>
    <p:sldId id="270" r:id="rId3"/>
    <p:sldId id="386" r:id="rId4"/>
    <p:sldId id="391" r:id="rId5"/>
    <p:sldId id="400" r:id="rId6"/>
    <p:sldId id="414" r:id="rId7"/>
    <p:sldId id="412" r:id="rId8"/>
    <p:sldId id="424" r:id="rId9"/>
    <p:sldId id="447" r:id="rId10"/>
    <p:sldId id="448" r:id="rId11"/>
    <p:sldId id="449" r:id="rId12"/>
    <p:sldId id="450" r:id="rId13"/>
    <p:sldId id="451" r:id="rId14"/>
    <p:sldId id="452" r:id="rId15"/>
    <p:sldId id="411" r:id="rId16"/>
    <p:sldId id="435" r:id="rId17"/>
    <p:sldId id="437" r:id="rId18"/>
    <p:sldId id="415" r:id="rId19"/>
    <p:sldId id="402" r:id="rId20"/>
    <p:sldId id="474" r:id="rId21"/>
    <p:sldId id="466" r:id="rId22"/>
    <p:sldId id="429" r:id="rId23"/>
    <p:sldId id="430" r:id="rId24"/>
    <p:sldId id="431" r:id="rId25"/>
    <p:sldId id="436" r:id="rId26"/>
    <p:sldId id="434" r:id="rId27"/>
    <p:sldId id="433" r:id="rId28"/>
    <p:sldId id="478" r:id="rId29"/>
    <p:sldId id="475" r:id="rId30"/>
    <p:sldId id="476" r:id="rId31"/>
    <p:sldId id="477" r:id="rId32"/>
    <p:sldId id="479" r:id="rId33"/>
    <p:sldId id="480" r:id="rId34"/>
    <p:sldId id="422" r:id="rId35"/>
  </p:sldIdLst>
  <p:sldSz cx="10693400" cy="601186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918">
          <p15:clr>
            <a:srgbClr val="A4A3A4"/>
          </p15:clr>
        </p15:guide>
        <p15:guide id="2" pos="3368">
          <p15:clr>
            <a:srgbClr val="A4A3A4"/>
          </p15:clr>
        </p15:guide>
      </p15:sldGuideLst>
    </p:ext>
    <p:ext uri="{2D200454-40CA-4A62-9FC3-DE9A4176ACB9}">
      <p15:notesGuideLst xmlns:p15="http://schemas.microsoft.com/office/powerpoint/2012/main">
        <p15:guide id="1" orient="horz" pos="2917">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6FF"/>
    <a:srgbClr val="94AAE9"/>
    <a:srgbClr val="FFFFFF"/>
    <a:srgbClr val="D4461B"/>
    <a:srgbClr val="1266C3"/>
    <a:srgbClr val="93D152"/>
    <a:srgbClr val="FAA61A"/>
    <a:srgbClr val="39B1CC"/>
    <a:srgbClr val="20409A"/>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275" autoAdjust="0"/>
    <p:restoredTop sz="95179" autoAdjust="0"/>
  </p:normalViewPr>
  <p:slideViewPr>
    <p:cSldViewPr>
      <p:cViewPr varScale="1">
        <p:scale>
          <a:sx n="130" d="100"/>
          <a:sy n="130" d="100"/>
        </p:scale>
        <p:origin x="294" y="114"/>
      </p:cViewPr>
      <p:guideLst>
        <p:guide orient="horz" pos="1918"/>
        <p:guide pos="3368"/>
      </p:guideLst>
    </p:cSldViewPr>
  </p:slideViewPr>
  <p:notesTextViewPr>
    <p:cViewPr>
      <p:scale>
        <a:sx n="75" d="100"/>
        <a:sy n="75" d="100"/>
      </p:scale>
      <p:origin x="0" y="0"/>
    </p:cViewPr>
  </p:notesTextViewPr>
  <p:notesViewPr>
    <p:cSldViewPr>
      <p:cViewPr varScale="1">
        <p:scale>
          <a:sx n="57" d="100"/>
          <a:sy n="57" d="100"/>
        </p:scale>
        <p:origin x="2550" y="36"/>
      </p:cViewPr>
      <p:guideLst>
        <p:guide orient="horz" pos="2917"/>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FCDBF5A-6B8E-4734-B50A-6FA94DE9FA88}" type="datetimeFigureOut">
              <a:rPr lang="zh-CN" altLang="en-US" smtClean="0"/>
              <a:t>2019/5/20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0B8C9BA-D35E-4FDA-8FF8-15D600311D22}" type="slidenum">
              <a:rPr lang="zh-CN" altLang="en-US" smtClean="0"/>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813C30A-1F7E-4621-9A1B-097C8CDFA4A3}" type="datetimeFigureOut">
              <a:rPr lang="zh-CN" altLang="en-US" smtClean="0"/>
              <a:t>2019/5/20</a:t>
            </a:fld>
            <a:endParaRPr lang="zh-CN" altLang="en-US"/>
          </a:p>
        </p:txBody>
      </p:sp>
      <p:sp>
        <p:nvSpPr>
          <p:cNvPr id="4" name="幻灯片图像占位符 3"/>
          <p:cNvSpPr>
            <a:spLocks noGrp="1" noRot="1" noChangeAspect="1"/>
          </p:cNvSpPr>
          <p:nvPr>
            <p:ph type="sldImg" idx="2"/>
          </p:nvPr>
        </p:nvSpPr>
        <p:spPr>
          <a:xfrm>
            <a:off x="379413" y="685800"/>
            <a:ext cx="609917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191AF7-1A50-4AB1-A0DA-F4E33539341F}"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1.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73DAED00-559D-4701-8A52-08CEC294D45E}" type="datetime1">
              <a:rPr lang="zh-CN" altLang="en-US" smtClean="0"/>
              <a:t>2019/5/20</a:t>
            </a:fld>
            <a:endParaRPr lang="zh-CN" altLang="en-US"/>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6CE2906C-1822-439C-9592-AB22BD010E33}" type="slidenum">
              <a:rPr lang="zh-CN" altLang="en-US" smtClean="0"/>
              <a:t>‹#›</a:t>
            </a:fld>
            <a:endParaRPr lang="zh-CN" altLang="en-US"/>
          </a:p>
        </p:txBody>
      </p:sp>
      <p:pic>
        <p:nvPicPr>
          <p:cNvPr id="11" name="Picture 2"/>
          <p:cNvPicPr>
            <a:picLocks noChangeAspect="1" noChangeArrowheads="1"/>
          </p:cNvPicPr>
          <p:nvPr userDrawn="1"/>
        </p:nvPicPr>
        <p:blipFill>
          <a:blip r:embed="rId2" cstate="print"/>
          <a:srcRect/>
          <a:stretch>
            <a:fillRect/>
          </a:stretch>
        </p:blipFill>
        <p:spPr bwMode="auto">
          <a:xfrm>
            <a:off x="162124" y="5310187"/>
            <a:ext cx="10297145" cy="576064"/>
          </a:xfrm>
          <a:prstGeom prst="rect">
            <a:avLst/>
          </a:prstGeom>
          <a:noFill/>
          <a:ln w="9525">
            <a:noFill/>
            <a:miter lim="800000"/>
            <a:headEnd/>
            <a:tailEnd/>
          </a:ln>
        </p:spPr>
      </p:pic>
      <p:pic>
        <p:nvPicPr>
          <p:cNvPr id="10" name="Picture 2" descr="C:\Users\wumin\Desktop\++3.png"/>
          <p:cNvPicPr>
            <a:picLocks noChangeAspect="1" noChangeArrowheads="1"/>
          </p:cNvPicPr>
          <p:nvPr userDrawn="1"/>
        </p:nvPicPr>
        <p:blipFill>
          <a:blip r:embed="rId3" cstate="print"/>
          <a:srcRect/>
          <a:stretch>
            <a:fillRect/>
          </a:stretch>
        </p:blipFill>
        <p:spPr bwMode="auto">
          <a:xfrm>
            <a:off x="738189" y="3320253"/>
            <a:ext cx="9217024" cy="45719"/>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22">
    <p:spTree>
      <p:nvGrpSpPr>
        <p:cNvPr id="1" name=""/>
        <p:cNvGrpSpPr/>
        <p:nvPr/>
      </p:nvGrpSpPr>
      <p:grpSpPr>
        <a:xfrm>
          <a:off x="0" y="0"/>
          <a:ext cx="0" cy="0"/>
          <a:chOff x="0" y="0"/>
          <a:chExt cx="0" cy="0"/>
        </a:xfrm>
      </p:grpSpPr>
      <p:sp>
        <p:nvSpPr>
          <p:cNvPr id="14" name="TextBox 13"/>
          <p:cNvSpPr txBox="1"/>
          <p:nvPr userDrawn="1"/>
        </p:nvSpPr>
        <p:spPr>
          <a:xfrm>
            <a:off x="162124" y="115143"/>
            <a:ext cx="576064" cy="461665"/>
          </a:xfrm>
          <a:prstGeom prst="rect">
            <a:avLst/>
          </a:prstGeom>
          <a:noFill/>
        </p:spPr>
        <p:txBody>
          <a:bodyPr wrap="square" rtlCol="0">
            <a:spAutoFit/>
          </a:bodyPr>
          <a:lstStyle/>
          <a:p>
            <a:r>
              <a:rPr lang="en-US" altLang="zh-CN" sz="2400" kern="1200" dirty="0">
                <a:solidFill>
                  <a:schemeClr val="accent5">
                    <a:lumMod val="50000"/>
                  </a:schemeClr>
                </a:solidFill>
                <a:latin typeface="微软雅黑" panose="020B0503020204020204" pitchFamily="34" charset="-122"/>
                <a:ea typeface="微软雅黑" panose="020B0503020204020204" pitchFamily="34" charset="-122"/>
                <a:cs typeface="+mj-cs"/>
              </a:rPr>
              <a:t>§</a:t>
            </a:r>
            <a:endParaRPr lang="zh-CN" altLang="en-US" sz="2400" kern="1200" dirty="0">
              <a:solidFill>
                <a:schemeClr val="accent5">
                  <a:lumMod val="50000"/>
                </a:schemeClr>
              </a:solidFill>
              <a:latin typeface="微软雅黑" panose="020B0503020204020204" pitchFamily="34" charset="-122"/>
              <a:ea typeface="微软雅黑" panose="020B0503020204020204" pitchFamily="34" charset="-122"/>
              <a:cs typeface="+mj-cs"/>
            </a:endParaRPr>
          </a:p>
        </p:txBody>
      </p:sp>
      <p:pic>
        <p:nvPicPr>
          <p:cNvPr id="13" name="Grafik 14" descr="trenner.png"/>
          <p:cNvPicPr>
            <a:picLocks noChangeAspect="1"/>
          </p:cNvPicPr>
          <p:nvPr userDrawn="1"/>
        </p:nvPicPr>
        <p:blipFill>
          <a:blip r:embed="rId2" cstate="print"/>
          <a:stretch>
            <a:fillRect/>
          </a:stretch>
        </p:blipFill>
        <p:spPr>
          <a:xfrm>
            <a:off x="-2430164" y="557659"/>
            <a:ext cx="9144000" cy="178594"/>
          </a:xfrm>
          <a:prstGeom prst="rect">
            <a:avLst/>
          </a:prstGeom>
        </p:spPr>
      </p:pic>
      <p:sp>
        <p:nvSpPr>
          <p:cNvPr id="15" name="Rectangle 12"/>
          <p:cNvSpPr/>
          <p:nvPr userDrawn="1"/>
        </p:nvSpPr>
        <p:spPr bwMode="auto">
          <a:xfrm rot="5400000">
            <a:off x="-157492" y="184684"/>
            <a:ext cx="374477" cy="112315"/>
          </a:xfrm>
          <a:prstGeom prst="rect">
            <a:avLst/>
          </a:prstGeom>
          <a:solidFill>
            <a:srgbClr val="FF0000"/>
          </a:solidFill>
          <a:ln w="25400">
            <a:noFill/>
            <a:miter lim="800000"/>
          </a:ln>
          <a:effectLst/>
        </p:spPr>
        <p:txBody>
          <a:bodyPr wrap="none" anchor="ctr"/>
          <a:lstStyle/>
          <a:p>
            <a:pPr>
              <a:defRPr/>
            </a:pPr>
            <a:endParaRPr lang="zh-CN" altLang="en-US"/>
          </a:p>
        </p:txBody>
      </p:sp>
      <p:sp>
        <p:nvSpPr>
          <p:cNvPr id="16" name="Rectangle 15"/>
          <p:cNvSpPr/>
          <p:nvPr userDrawn="1"/>
        </p:nvSpPr>
        <p:spPr bwMode="auto">
          <a:xfrm rot="5400000">
            <a:off x="-157358" y="544725"/>
            <a:ext cx="374478" cy="112315"/>
          </a:xfrm>
          <a:prstGeom prst="rect">
            <a:avLst/>
          </a:prstGeom>
          <a:solidFill>
            <a:srgbClr val="0000FF"/>
          </a:solidFill>
          <a:ln w="25400">
            <a:noFill/>
            <a:miter lim="800000"/>
          </a:ln>
          <a:effectLst/>
        </p:spPr>
        <p:txBody>
          <a:bodyPr wrap="none" anchor="ctr"/>
          <a:lstStyle/>
          <a:p>
            <a:pPr>
              <a:defRPr/>
            </a:pPr>
            <a:endParaRPr lang="zh-CN" altLang="en-US"/>
          </a:p>
        </p:txBody>
      </p:sp>
      <p:sp>
        <p:nvSpPr>
          <p:cNvPr id="11" name="标题 1"/>
          <p:cNvSpPr txBox="1"/>
          <p:nvPr userDrawn="1"/>
        </p:nvSpPr>
        <p:spPr>
          <a:xfrm>
            <a:off x="4855150" y="5353322"/>
            <a:ext cx="5964158" cy="820961"/>
          </a:xfrm>
          <a:prstGeom prst="rect">
            <a:avLst/>
          </a:prstGeom>
        </p:spPr>
        <p:txBody>
          <a:bodyPr vert="horz" lIns="91440" tIns="45720" rIns="91440" bIns="45720" rtlCol="0" anchor="ctr">
            <a:noAutofit/>
          </a:bodyPr>
          <a:lstStyle>
            <a:lvl1pPr algn="l">
              <a:defRPr sz="2400">
                <a:solidFill>
                  <a:schemeClr val="accent5">
                    <a:lumMod val="50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dirty="0">
              <a:ln>
                <a:noFill/>
              </a:ln>
              <a:solidFill>
                <a:schemeClr val="accent4">
                  <a:lumMod val="50000"/>
                </a:schemeClr>
              </a:solidFill>
              <a:effectLst/>
              <a:uLnTx/>
              <a:uFillTx/>
              <a:latin typeface="微软雅黑" panose="020B0503020204020204" pitchFamily="34" charset="-122"/>
              <a:ea typeface="微软雅黑" panose="020B0503020204020204" pitchFamily="34" charset="-122"/>
              <a:cs typeface="+mj-cs"/>
            </a:endParaRPr>
          </a:p>
        </p:txBody>
      </p:sp>
      <p:sp>
        <p:nvSpPr>
          <p:cNvPr id="17" name="日期占位符 16"/>
          <p:cNvSpPr>
            <a:spLocks noGrp="1"/>
          </p:cNvSpPr>
          <p:nvPr>
            <p:ph type="dt" sz="half" idx="10"/>
          </p:nvPr>
        </p:nvSpPr>
        <p:spPr/>
        <p:txBody>
          <a:bodyPr/>
          <a:lstStyle/>
          <a:p>
            <a:fld id="{AE04FA4C-9C95-43E3-880F-3400719C7C9D}" type="datetime1">
              <a:rPr lang="zh-CN" altLang="en-US" smtClean="0"/>
              <a:t>2019/5/20</a:t>
            </a:fld>
            <a:endParaRPr lang="zh-CN" altLang="en-US"/>
          </a:p>
        </p:txBody>
      </p:sp>
      <p:sp>
        <p:nvSpPr>
          <p:cNvPr id="18" name="灯片编号占位符 17"/>
          <p:cNvSpPr>
            <a:spLocks noGrp="1"/>
          </p:cNvSpPr>
          <p:nvPr>
            <p:ph type="sldNum" sz="quarter" idx="11"/>
          </p:nvPr>
        </p:nvSpPr>
        <p:spPr/>
        <p:txBody>
          <a:bodyPr/>
          <a:lstStyle/>
          <a:p>
            <a:fld id="{6CE2906C-1822-439C-9592-AB22BD010E33}" type="slidenum">
              <a:rPr lang="zh-CN" altLang="en-US" smtClean="0"/>
              <a:t>‹#›</a:t>
            </a:fld>
            <a:endParaRPr lang="zh-CN" altLang="en-US"/>
          </a:p>
        </p:txBody>
      </p:sp>
      <p:sp>
        <p:nvSpPr>
          <p:cNvPr id="12" name="矩形 11"/>
          <p:cNvSpPr/>
          <p:nvPr userDrawn="1"/>
        </p:nvSpPr>
        <p:spPr>
          <a:xfrm>
            <a:off x="306140" y="166490"/>
            <a:ext cx="3175183"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altLang="zh-CN" dirty="0">
                <a:solidFill>
                  <a:schemeClr val="tx1">
                    <a:lumMod val="65000"/>
                    <a:lumOff val="35000"/>
                  </a:schemeClr>
                </a:solidFill>
                <a:ea typeface="微软雅黑" panose="020B0503020204020204" pitchFamily="34" charset="-122"/>
                <a:cs typeface="Arial Unicode MS" pitchFamily="34" charset="-122"/>
              </a:rPr>
              <a:t>1.1 </a:t>
            </a:r>
            <a:r>
              <a:rPr lang="zh-CN" altLang="en-US" dirty="0">
                <a:solidFill>
                  <a:schemeClr val="tx1">
                    <a:lumMod val="65000"/>
                    <a:lumOff val="35000"/>
                  </a:schemeClr>
                </a:solidFill>
                <a:ea typeface="微软雅黑" panose="020B0503020204020204" pitchFamily="34" charset="-122"/>
                <a:cs typeface="Arial Unicode MS" pitchFamily="34" charset="-122"/>
              </a:rPr>
              <a:t>招聘的定义、目的及内容</a:t>
            </a:r>
            <a:endParaRPr lang="en-US" altLang="zh-CN" sz="1400" b="0" dirty="0">
              <a:solidFill>
                <a:schemeClr val="tx1">
                  <a:lumMod val="65000"/>
                  <a:lumOff val="35000"/>
                </a:schemeClr>
              </a:solidFill>
              <a:ea typeface="微软雅黑" panose="020B0503020204020204" pitchFamily="34" charset="-122"/>
              <a:cs typeface="Arial Unicode MS" pitchFamily="34" charset="-122"/>
            </a:endParaRPr>
          </a:p>
        </p:txBody>
      </p:sp>
      <p:sp>
        <p:nvSpPr>
          <p:cNvPr id="20" name="文本框 19"/>
          <p:cNvSpPr txBox="1"/>
          <p:nvPr userDrawn="1"/>
        </p:nvSpPr>
        <p:spPr>
          <a:xfrm>
            <a:off x="4770636" y="5502739"/>
            <a:ext cx="2808312" cy="369332"/>
          </a:xfrm>
          <a:prstGeom prst="rect">
            <a:avLst/>
          </a:prstGeom>
          <a:noFill/>
        </p:spPr>
        <p:txBody>
          <a:bodyPr wrap="square" rtlCol="0">
            <a:spAutoFit/>
          </a:bodyPr>
          <a:lstStyle/>
          <a:p>
            <a:r>
              <a:rPr lang="zh-CN" altLang="en-US" dirty="0">
                <a:solidFill>
                  <a:schemeClr val="tx1">
                    <a:lumMod val="65000"/>
                    <a:lumOff val="35000"/>
                  </a:schemeClr>
                </a:solidFill>
                <a:latin typeface="+mj-ea"/>
                <a:ea typeface="+mj-ea"/>
              </a:rPr>
              <a:t>人才招聘</a:t>
            </a:r>
          </a:p>
        </p:txBody>
      </p:sp>
      <p:sp>
        <p:nvSpPr>
          <p:cNvPr id="23" name="TextBox 11"/>
          <p:cNvSpPr txBox="1"/>
          <p:nvPr userDrawn="1"/>
        </p:nvSpPr>
        <p:spPr>
          <a:xfrm>
            <a:off x="4637048" y="5502739"/>
            <a:ext cx="576064" cy="369332"/>
          </a:xfrm>
          <a:prstGeom prst="rect">
            <a:avLst/>
          </a:prstGeom>
          <a:noFill/>
        </p:spPr>
        <p:txBody>
          <a:bodyPr wrap="square" rtlCol="0">
            <a:spAutoFit/>
          </a:bodyPr>
          <a:lstStyle/>
          <a:p>
            <a:r>
              <a:rPr lang="en-US" altLang="zh-CN" sz="1800" kern="1200" dirty="0">
                <a:solidFill>
                  <a:schemeClr val="accent4">
                    <a:lumMod val="50000"/>
                  </a:schemeClr>
                </a:solidFill>
                <a:latin typeface="微软雅黑" panose="020B0503020204020204" pitchFamily="34" charset="-122"/>
                <a:ea typeface="微软雅黑" panose="020B0503020204020204" pitchFamily="34" charset="-122"/>
                <a:cs typeface="+mj-cs"/>
              </a:rPr>
              <a:t>§</a:t>
            </a:r>
            <a:endParaRPr lang="zh-CN" altLang="en-US" sz="1800" kern="1200" dirty="0">
              <a:solidFill>
                <a:schemeClr val="accent4">
                  <a:lumMod val="50000"/>
                </a:schemeClr>
              </a:solidFill>
              <a:latin typeface="微软雅黑" panose="020B0503020204020204" pitchFamily="34" charset="-122"/>
              <a:ea typeface="微软雅黑" panose="020B0503020204020204" pitchFamily="34" charset="-122"/>
              <a:cs typeface="+mj-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22">
    <p:spTree>
      <p:nvGrpSpPr>
        <p:cNvPr id="1" name=""/>
        <p:cNvGrpSpPr/>
        <p:nvPr/>
      </p:nvGrpSpPr>
      <p:grpSpPr>
        <a:xfrm>
          <a:off x="0" y="0"/>
          <a:ext cx="0" cy="0"/>
          <a:chOff x="0" y="0"/>
          <a:chExt cx="0" cy="0"/>
        </a:xfrm>
      </p:grpSpPr>
      <p:sp>
        <p:nvSpPr>
          <p:cNvPr id="14" name="TextBox 13"/>
          <p:cNvSpPr txBox="1"/>
          <p:nvPr userDrawn="1"/>
        </p:nvSpPr>
        <p:spPr>
          <a:xfrm>
            <a:off x="162124" y="115143"/>
            <a:ext cx="576064" cy="461665"/>
          </a:xfrm>
          <a:prstGeom prst="rect">
            <a:avLst/>
          </a:prstGeom>
          <a:noFill/>
        </p:spPr>
        <p:txBody>
          <a:bodyPr wrap="square" rtlCol="0">
            <a:spAutoFit/>
          </a:bodyPr>
          <a:lstStyle/>
          <a:p>
            <a:r>
              <a:rPr lang="en-US" altLang="zh-CN" sz="2400" kern="1200" dirty="0">
                <a:solidFill>
                  <a:schemeClr val="accent5">
                    <a:lumMod val="50000"/>
                  </a:schemeClr>
                </a:solidFill>
                <a:latin typeface="微软雅黑" panose="020B0503020204020204" pitchFamily="34" charset="-122"/>
                <a:ea typeface="微软雅黑" panose="020B0503020204020204" pitchFamily="34" charset="-122"/>
                <a:cs typeface="+mj-cs"/>
              </a:rPr>
              <a:t>§</a:t>
            </a:r>
            <a:endParaRPr lang="zh-CN" altLang="en-US" sz="2400" kern="1200" dirty="0">
              <a:solidFill>
                <a:schemeClr val="accent5">
                  <a:lumMod val="50000"/>
                </a:schemeClr>
              </a:solidFill>
              <a:latin typeface="微软雅黑" panose="020B0503020204020204" pitchFamily="34" charset="-122"/>
              <a:ea typeface="微软雅黑" panose="020B0503020204020204" pitchFamily="34" charset="-122"/>
              <a:cs typeface="+mj-cs"/>
            </a:endParaRPr>
          </a:p>
        </p:txBody>
      </p:sp>
      <p:pic>
        <p:nvPicPr>
          <p:cNvPr id="13" name="Grafik 14" descr="trenner.png"/>
          <p:cNvPicPr>
            <a:picLocks noChangeAspect="1"/>
          </p:cNvPicPr>
          <p:nvPr userDrawn="1"/>
        </p:nvPicPr>
        <p:blipFill>
          <a:blip r:embed="rId2" cstate="print"/>
          <a:stretch>
            <a:fillRect/>
          </a:stretch>
        </p:blipFill>
        <p:spPr>
          <a:xfrm>
            <a:off x="-2430164" y="557659"/>
            <a:ext cx="9144000" cy="178594"/>
          </a:xfrm>
          <a:prstGeom prst="rect">
            <a:avLst/>
          </a:prstGeom>
        </p:spPr>
      </p:pic>
      <p:sp>
        <p:nvSpPr>
          <p:cNvPr id="15" name="Rectangle 12"/>
          <p:cNvSpPr/>
          <p:nvPr userDrawn="1"/>
        </p:nvSpPr>
        <p:spPr bwMode="auto">
          <a:xfrm rot="5400000">
            <a:off x="-157492" y="184684"/>
            <a:ext cx="374477" cy="112315"/>
          </a:xfrm>
          <a:prstGeom prst="rect">
            <a:avLst/>
          </a:prstGeom>
          <a:solidFill>
            <a:srgbClr val="FF0000"/>
          </a:solidFill>
          <a:ln w="25400">
            <a:noFill/>
            <a:miter lim="800000"/>
          </a:ln>
          <a:effectLst/>
        </p:spPr>
        <p:txBody>
          <a:bodyPr wrap="none" anchor="ctr"/>
          <a:lstStyle/>
          <a:p>
            <a:pPr>
              <a:defRPr/>
            </a:pPr>
            <a:endParaRPr lang="zh-CN" altLang="en-US"/>
          </a:p>
        </p:txBody>
      </p:sp>
      <p:sp>
        <p:nvSpPr>
          <p:cNvPr id="16" name="Rectangle 15"/>
          <p:cNvSpPr/>
          <p:nvPr userDrawn="1"/>
        </p:nvSpPr>
        <p:spPr bwMode="auto">
          <a:xfrm rot="5400000">
            <a:off x="-157358" y="544725"/>
            <a:ext cx="374478" cy="112315"/>
          </a:xfrm>
          <a:prstGeom prst="rect">
            <a:avLst/>
          </a:prstGeom>
          <a:solidFill>
            <a:srgbClr val="0000FF"/>
          </a:solidFill>
          <a:ln w="25400">
            <a:noFill/>
            <a:miter lim="800000"/>
          </a:ln>
          <a:effectLst/>
        </p:spPr>
        <p:txBody>
          <a:bodyPr wrap="none" anchor="ctr"/>
          <a:lstStyle/>
          <a:p>
            <a:pPr>
              <a:defRPr/>
            </a:pPr>
            <a:endParaRPr lang="zh-CN" altLang="en-US"/>
          </a:p>
        </p:txBody>
      </p:sp>
      <p:sp>
        <p:nvSpPr>
          <p:cNvPr id="11" name="标题 1"/>
          <p:cNvSpPr txBox="1"/>
          <p:nvPr userDrawn="1"/>
        </p:nvSpPr>
        <p:spPr>
          <a:xfrm>
            <a:off x="4855150" y="5353322"/>
            <a:ext cx="5964158" cy="820961"/>
          </a:xfrm>
          <a:prstGeom prst="rect">
            <a:avLst/>
          </a:prstGeom>
        </p:spPr>
        <p:txBody>
          <a:bodyPr vert="horz" lIns="91440" tIns="45720" rIns="91440" bIns="45720" rtlCol="0" anchor="ctr">
            <a:noAutofit/>
          </a:bodyPr>
          <a:lstStyle>
            <a:lvl1pPr algn="l">
              <a:defRPr sz="2400">
                <a:solidFill>
                  <a:schemeClr val="accent5">
                    <a:lumMod val="50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dirty="0">
              <a:ln>
                <a:noFill/>
              </a:ln>
              <a:solidFill>
                <a:schemeClr val="accent4">
                  <a:lumMod val="50000"/>
                </a:schemeClr>
              </a:solidFill>
              <a:effectLst/>
              <a:uLnTx/>
              <a:uFillTx/>
              <a:latin typeface="微软雅黑" panose="020B0503020204020204" pitchFamily="34" charset="-122"/>
              <a:ea typeface="微软雅黑" panose="020B0503020204020204" pitchFamily="34" charset="-122"/>
              <a:cs typeface="+mj-cs"/>
            </a:endParaRPr>
          </a:p>
        </p:txBody>
      </p:sp>
      <p:sp>
        <p:nvSpPr>
          <p:cNvPr id="17" name="日期占位符 16"/>
          <p:cNvSpPr>
            <a:spLocks noGrp="1"/>
          </p:cNvSpPr>
          <p:nvPr>
            <p:ph type="dt" sz="half" idx="10"/>
          </p:nvPr>
        </p:nvSpPr>
        <p:spPr/>
        <p:txBody>
          <a:bodyPr/>
          <a:lstStyle/>
          <a:p>
            <a:fld id="{AE04FA4C-9C95-43E3-880F-3400719C7C9D}" type="datetime1">
              <a:rPr lang="zh-CN" altLang="en-US" smtClean="0"/>
              <a:t>2019/5/20</a:t>
            </a:fld>
            <a:endParaRPr lang="zh-CN" altLang="en-US"/>
          </a:p>
        </p:txBody>
      </p:sp>
      <p:sp>
        <p:nvSpPr>
          <p:cNvPr id="18" name="灯片编号占位符 17"/>
          <p:cNvSpPr>
            <a:spLocks noGrp="1"/>
          </p:cNvSpPr>
          <p:nvPr>
            <p:ph type="sldNum" sz="quarter" idx="11"/>
          </p:nvPr>
        </p:nvSpPr>
        <p:spPr/>
        <p:txBody>
          <a:bodyPr/>
          <a:lstStyle/>
          <a:p>
            <a:fld id="{6CE2906C-1822-439C-9592-AB22BD010E33}" type="slidenum">
              <a:rPr lang="zh-CN" altLang="en-US" smtClean="0"/>
              <a:t>‹#›</a:t>
            </a:fld>
            <a:endParaRPr lang="zh-CN" altLang="en-US"/>
          </a:p>
        </p:txBody>
      </p:sp>
      <p:sp>
        <p:nvSpPr>
          <p:cNvPr id="12" name="矩形 11"/>
          <p:cNvSpPr/>
          <p:nvPr userDrawn="1"/>
        </p:nvSpPr>
        <p:spPr>
          <a:xfrm>
            <a:off x="306140" y="161309"/>
            <a:ext cx="1951049"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altLang="zh-CN" dirty="0">
                <a:solidFill>
                  <a:schemeClr val="tx1">
                    <a:lumMod val="65000"/>
                    <a:lumOff val="35000"/>
                  </a:schemeClr>
                </a:solidFill>
                <a:ea typeface="微软雅黑" panose="020B0503020204020204" pitchFamily="34" charset="-122"/>
                <a:cs typeface="Arial Unicode MS" pitchFamily="34" charset="-122"/>
              </a:rPr>
              <a:t>1.2 </a:t>
            </a:r>
            <a:r>
              <a:rPr lang="zh-CN" altLang="en-US" dirty="0">
                <a:solidFill>
                  <a:schemeClr val="tx1">
                    <a:lumMod val="65000"/>
                    <a:lumOff val="35000"/>
                  </a:schemeClr>
                </a:solidFill>
                <a:ea typeface="微软雅黑" panose="020B0503020204020204" pitchFamily="34" charset="-122"/>
                <a:cs typeface="Arial Unicode MS" pitchFamily="34" charset="-122"/>
              </a:rPr>
              <a:t>招聘的重要性</a:t>
            </a:r>
            <a:endParaRPr lang="en-US" altLang="zh-CN" sz="1400" b="0" dirty="0">
              <a:solidFill>
                <a:schemeClr val="tx1">
                  <a:lumMod val="65000"/>
                  <a:lumOff val="35000"/>
                </a:schemeClr>
              </a:solidFill>
              <a:ea typeface="微软雅黑" panose="020B0503020204020204" pitchFamily="34" charset="-122"/>
              <a:cs typeface="Arial Unicode MS" pitchFamily="34" charset="-122"/>
            </a:endParaRPr>
          </a:p>
        </p:txBody>
      </p:sp>
      <p:sp>
        <p:nvSpPr>
          <p:cNvPr id="19" name="文本框 18"/>
          <p:cNvSpPr txBox="1"/>
          <p:nvPr userDrawn="1"/>
        </p:nvSpPr>
        <p:spPr>
          <a:xfrm>
            <a:off x="4770636" y="5502739"/>
            <a:ext cx="2808312" cy="369332"/>
          </a:xfrm>
          <a:prstGeom prst="rect">
            <a:avLst/>
          </a:prstGeom>
          <a:noFill/>
        </p:spPr>
        <p:txBody>
          <a:bodyPr wrap="square" rtlCol="0">
            <a:spAutoFit/>
          </a:bodyPr>
          <a:lstStyle/>
          <a:p>
            <a:r>
              <a:rPr lang="zh-CN" altLang="en-US" dirty="0">
                <a:solidFill>
                  <a:schemeClr val="tx1">
                    <a:lumMod val="65000"/>
                    <a:lumOff val="35000"/>
                  </a:schemeClr>
                </a:solidFill>
                <a:latin typeface="+mj-ea"/>
                <a:ea typeface="+mj-ea"/>
              </a:rPr>
              <a:t>人才招聘</a:t>
            </a:r>
          </a:p>
        </p:txBody>
      </p:sp>
      <p:sp>
        <p:nvSpPr>
          <p:cNvPr id="20" name="TextBox 11"/>
          <p:cNvSpPr txBox="1"/>
          <p:nvPr userDrawn="1"/>
        </p:nvSpPr>
        <p:spPr>
          <a:xfrm>
            <a:off x="4637048" y="5502739"/>
            <a:ext cx="576064" cy="369332"/>
          </a:xfrm>
          <a:prstGeom prst="rect">
            <a:avLst/>
          </a:prstGeom>
          <a:noFill/>
        </p:spPr>
        <p:txBody>
          <a:bodyPr wrap="square" rtlCol="0">
            <a:spAutoFit/>
          </a:bodyPr>
          <a:lstStyle/>
          <a:p>
            <a:r>
              <a:rPr lang="en-US" altLang="zh-CN" sz="1800" kern="1200" dirty="0">
                <a:solidFill>
                  <a:schemeClr val="accent4">
                    <a:lumMod val="50000"/>
                  </a:schemeClr>
                </a:solidFill>
                <a:latin typeface="微软雅黑" panose="020B0503020204020204" pitchFamily="34" charset="-122"/>
                <a:ea typeface="微软雅黑" panose="020B0503020204020204" pitchFamily="34" charset="-122"/>
                <a:cs typeface="+mj-cs"/>
              </a:rPr>
              <a:t>§</a:t>
            </a:r>
            <a:endParaRPr lang="zh-CN" altLang="en-US" sz="1800" kern="1200" dirty="0">
              <a:solidFill>
                <a:schemeClr val="accent4">
                  <a:lumMod val="50000"/>
                </a:schemeClr>
              </a:solidFill>
              <a:latin typeface="微软雅黑" panose="020B0503020204020204" pitchFamily="34" charset="-122"/>
              <a:ea typeface="微软雅黑" panose="020B0503020204020204" pitchFamily="34" charset="-122"/>
              <a:cs typeface="+mj-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22">
    <p:spTree>
      <p:nvGrpSpPr>
        <p:cNvPr id="1" name=""/>
        <p:cNvGrpSpPr/>
        <p:nvPr/>
      </p:nvGrpSpPr>
      <p:grpSpPr>
        <a:xfrm>
          <a:off x="0" y="0"/>
          <a:ext cx="0" cy="0"/>
          <a:chOff x="0" y="0"/>
          <a:chExt cx="0" cy="0"/>
        </a:xfrm>
      </p:grpSpPr>
      <p:sp>
        <p:nvSpPr>
          <p:cNvPr id="14" name="TextBox 13"/>
          <p:cNvSpPr txBox="1"/>
          <p:nvPr userDrawn="1"/>
        </p:nvSpPr>
        <p:spPr>
          <a:xfrm>
            <a:off x="162124" y="115143"/>
            <a:ext cx="576064" cy="461665"/>
          </a:xfrm>
          <a:prstGeom prst="rect">
            <a:avLst/>
          </a:prstGeom>
          <a:noFill/>
        </p:spPr>
        <p:txBody>
          <a:bodyPr wrap="square" rtlCol="0">
            <a:spAutoFit/>
          </a:bodyPr>
          <a:lstStyle/>
          <a:p>
            <a:r>
              <a:rPr lang="en-US" altLang="zh-CN" sz="2400" kern="1200" dirty="0">
                <a:solidFill>
                  <a:schemeClr val="accent5">
                    <a:lumMod val="50000"/>
                  </a:schemeClr>
                </a:solidFill>
                <a:latin typeface="微软雅黑" panose="020B0503020204020204" pitchFamily="34" charset="-122"/>
                <a:ea typeface="微软雅黑" panose="020B0503020204020204" pitchFamily="34" charset="-122"/>
                <a:cs typeface="+mj-cs"/>
              </a:rPr>
              <a:t>§</a:t>
            </a:r>
            <a:endParaRPr lang="zh-CN" altLang="en-US" sz="2400" kern="1200" dirty="0">
              <a:solidFill>
                <a:schemeClr val="accent5">
                  <a:lumMod val="50000"/>
                </a:schemeClr>
              </a:solidFill>
              <a:latin typeface="微软雅黑" panose="020B0503020204020204" pitchFamily="34" charset="-122"/>
              <a:ea typeface="微软雅黑" panose="020B0503020204020204" pitchFamily="34" charset="-122"/>
              <a:cs typeface="+mj-cs"/>
            </a:endParaRPr>
          </a:p>
        </p:txBody>
      </p:sp>
      <p:pic>
        <p:nvPicPr>
          <p:cNvPr id="13" name="Grafik 14" descr="trenner.png"/>
          <p:cNvPicPr>
            <a:picLocks noChangeAspect="1"/>
          </p:cNvPicPr>
          <p:nvPr userDrawn="1"/>
        </p:nvPicPr>
        <p:blipFill>
          <a:blip r:embed="rId2" cstate="print"/>
          <a:stretch>
            <a:fillRect/>
          </a:stretch>
        </p:blipFill>
        <p:spPr>
          <a:xfrm>
            <a:off x="-2430164" y="557659"/>
            <a:ext cx="9144000" cy="178594"/>
          </a:xfrm>
          <a:prstGeom prst="rect">
            <a:avLst/>
          </a:prstGeom>
        </p:spPr>
      </p:pic>
      <p:sp>
        <p:nvSpPr>
          <p:cNvPr id="15" name="Rectangle 12"/>
          <p:cNvSpPr/>
          <p:nvPr userDrawn="1"/>
        </p:nvSpPr>
        <p:spPr bwMode="auto">
          <a:xfrm rot="5400000">
            <a:off x="-157492" y="184684"/>
            <a:ext cx="374477" cy="112315"/>
          </a:xfrm>
          <a:prstGeom prst="rect">
            <a:avLst/>
          </a:prstGeom>
          <a:solidFill>
            <a:srgbClr val="FF0000"/>
          </a:solidFill>
          <a:ln w="25400">
            <a:noFill/>
            <a:miter lim="800000"/>
          </a:ln>
          <a:effectLst/>
        </p:spPr>
        <p:txBody>
          <a:bodyPr wrap="none" anchor="ctr"/>
          <a:lstStyle/>
          <a:p>
            <a:pPr>
              <a:defRPr/>
            </a:pPr>
            <a:endParaRPr lang="zh-CN" altLang="en-US"/>
          </a:p>
        </p:txBody>
      </p:sp>
      <p:sp>
        <p:nvSpPr>
          <p:cNvPr id="16" name="Rectangle 15"/>
          <p:cNvSpPr/>
          <p:nvPr userDrawn="1"/>
        </p:nvSpPr>
        <p:spPr bwMode="auto">
          <a:xfrm rot="5400000">
            <a:off x="-157358" y="544725"/>
            <a:ext cx="374478" cy="112315"/>
          </a:xfrm>
          <a:prstGeom prst="rect">
            <a:avLst/>
          </a:prstGeom>
          <a:solidFill>
            <a:srgbClr val="0000FF"/>
          </a:solidFill>
          <a:ln w="25400">
            <a:noFill/>
            <a:miter lim="800000"/>
          </a:ln>
          <a:effectLst/>
        </p:spPr>
        <p:txBody>
          <a:bodyPr wrap="none" anchor="ctr"/>
          <a:lstStyle/>
          <a:p>
            <a:pPr>
              <a:defRPr/>
            </a:pPr>
            <a:endParaRPr lang="zh-CN" altLang="en-US"/>
          </a:p>
        </p:txBody>
      </p:sp>
      <p:sp>
        <p:nvSpPr>
          <p:cNvPr id="11" name="标题 1"/>
          <p:cNvSpPr txBox="1"/>
          <p:nvPr userDrawn="1"/>
        </p:nvSpPr>
        <p:spPr>
          <a:xfrm>
            <a:off x="4855150" y="5353322"/>
            <a:ext cx="5964158" cy="820961"/>
          </a:xfrm>
          <a:prstGeom prst="rect">
            <a:avLst/>
          </a:prstGeom>
        </p:spPr>
        <p:txBody>
          <a:bodyPr vert="horz" lIns="91440" tIns="45720" rIns="91440" bIns="45720" rtlCol="0" anchor="ctr">
            <a:noAutofit/>
          </a:bodyPr>
          <a:lstStyle>
            <a:lvl1pPr algn="l">
              <a:defRPr sz="2400">
                <a:solidFill>
                  <a:schemeClr val="accent5">
                    <a:lumMod val="50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dirty="0">
              <a:ln>
                <a:noFill/>
              </a:ln>
              <a:solidFill>
                <a:schemeClr val="accent4">
                  <a:lumMod val="50000"/>
                </a:schemeClr>
              </a:solidFill>
              <a:effectLst/>
              <a:uLnTx/>
              <a:uFillTx/>
              <a:latin typeface="微软雅黑" panose="020B0503020204020204" pitchFamily="34" charset="-122"/>
              <a:ea typeface="微软雅黑" panose="020B0503020204020204" pitchFamily="34" charset="-122"/>
              <a:cs typeface="+mj-cs"/>
            </a:endParaRPr>
          </a:p>
        </p:txBody>
      </p:sp>
      <p:sp>
        <p:nvSpPr>
          <p:cNvPr id="17" name="日期占位符 16"/>
          <p:cNvSpPr>
            <a:spLocks noGrp="1"/>
          </p:cNvSpPr>
          <p:nvPr>
            <p:ph type="dt" sz="half" idx="10"/>
          </p:nvPr>
        </p:nvSpPr>
        <p:spPr/>
        <p:txBody>
          <a:bodyPr/>
          <a:lstStyle/>
          <a:p>
            <a:fld id="{AE04FA4C-9C95-43E3-880F-3400719C7C9D}" type="datetime1">
              <a:rPr lang="zh-CN" altLang="en-US" smtClean="0"/>
              <a:t>2019/5/20</a:t>
            </a:fld>
            <a:endParaRPr lang="zh-CN" altLang="en-US"/>
          </a:p>
        </p:txBody>
      </p:sp>
      <p:sp>
        <p:nvSpPr>
          <p:cNvPr id="18" name="灯片编号占位符 17"/>
          <p:cNvSpPr>
            <a:spLocks noGrp="1"/>
          </p:cNvSpPr>
          <p:nvPr>
            <p:ph type="sldNum" sz="quarter" idx="11"/>
          </p:nvPr>
        </p:nvSpPr>
        <p:spPr/>
        <p:txBody>
          <a:bodyPr/>
          <a:lstStyle/>
          <a:p>
            <a:fld id="{6CE2906C-1822-439C-9592-AB22BD010E33}" type="slidenum">
              <a:rPr lang="zh-CN" altLang="en-US" smtClean="0"/>
              <a:t>‹#›</a:t>
            </a:fld>
            <a:endParaRPr lang="zh-CN" altLang="en-US"/>
          </a:p>
        </p:txBody>
      </p:sp>
      <p:sp>
        <p:nvSpPr>
          <p:cNvPr id="12" name="矩形 11"/>
          <p:cNvSpPr/>
          <p:nvPr userDrawn="1"/>
        </p:nvSpPr>
        <p:spPr>
          <a:xfrm>
            <a:off x="355636" y="161309"/>
            <a:ext cx="2167071"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altLang="zh-CN" dirty="0">
                <a:solidFill>
                  <a:schemeClr val="tx1">
                    <a:lumMod val="65000"/>
                    <a:lumOff val="35000"/>
                  </a:schemeClr>
                </a:solidFill>
                <a:ea typeface="微软雅黑" panose="020B0503020204020204" pitchFamily="34" charset="-122"/>
                <a:cs typeface="Arial Unicode MS" pitchFamily="34" charset="-122"/>
              </a:rPr>
              <a:t>1.3 </a:t>
            </a:r>
            <a:r>
              <a:rPr lang="zh-CN" altLang="en-US" dirty="0">
                <a:solidFill>
                  <a:schemeClr val="tx1">
                    <a:lumMod val="65000"/>
                    <a:lumOff val="35000"/>
                  </a:schemeClr>
                </a:solidFill>
                <a:ea typeface="微软雅黑" panose="020B0503020204020204" pitchFamily="34" charset="-122"/>
                <a:cs typeface="Arial Unicode MS" pitchFamily="34" charset="-122"/>
              </a:rPr>
              <a:t>招聘的原则</a:t>
            </a:r>
            <a:endParaRPr lang="en-US" altLang="zh-CN" sz="1400" b="0" dirty="0">
              <a:solidFill>
                <a:schemeClr val="tx1">
                  <a:lumMod val="65000"/>
                  <a:lumOff val="35000"/>
                </a:schemeClr>
              </a:solidFill>
              <a:ea typeface="微软雅黑" panose="020B0503020204020204" pitchFamily="34" charset="-122"/>
              <a:cs typeface="Arial Unicode MS" pitchFamily="34" charset="-122"/>
            </a:endParaRPr>
          </a:p>
        </p:txBody>
      </p:sp>
      <p:sp>
        <p:nvSpPr>
          <p:cNvPr id="19" name="文本框 18"/>
          <p:cNvSpPr txBox="1"/>
          <p:nvPr userDrawn="1"/>
        </p:nvSpPr>
        <p:spPr>
          <a:xfrm>
            <a:off x="4770636" y="5502739"/>
            <a:ext cx="2808312" cy="369332"/>
          </a:xfrm>
          <a:prstGeom prst="rect">
            <a:avLst/>
          </a:prstGeom>
          <a:noFill/>
        </p:spPr>
        <p:txBody>
          <a:bodyPr wrap="square" rtlCol="0">
            <a:spAutoFit/>
          </a:bodyPr>
          <a:lstStyle/>
          <a:p>
            <a:r>
              <a:rPr lang="zh-CN" altLang="en-US" dirty="0">
                <a:solidFill>
                  <a:schemeClr val="tx1">
                    <a:lumMod val="65000"/>
                    <a:lumOff val="35000"/>
                  </a:schemeClr>
                </a:solidFill>
                <a:latin typeface="+mj-ea"/>
                <a:ea typeface="+mj-ea"/>
              </a:rPr>
              <a:t>人才招聘</a:t>
            </a:r>
          </a:p>
        </p:txBody>
      </p:sp>
      <p:sp>
        <p:nvSpPr>
          <p:cNvPr id="20" name="TextBox 11"/>
          <p:cNvSpPr txBox="1"/>
          <p:nvPr userDrawn="1"/>
        </p:nvSpPr>
        <p:spPr>
          <a:xfrm>
            <a:off x="4637048" y="5502739"/>
            <a:ext cx="576064" cy="369332"/>
          </a:xfrm>
          <a:prstGeom prst="rect">
            <a:avLst/>
          </a:prstGeom>
          <a:noFill/>
        </p:spPr>
        <p:txBody>
          <a:bodyPr wrap="square" rtlCol="0">
            <a:spAutoFit/>
          </a:bodyPr>
          <a:lstStyle/>
          <a:p>
            <a:r>
              <a:rPr lang="en-US" altLang="zh-CN" sz="1800" kern="1200" dirty="0">
                <a:solidFill>
                  <a:schemeClr val="accent4">
                    <a:lumMod val="50000"/>
                  </a:schemeClr>
                </a:solidFill>
                <a:latin typeface="微软雅黑" panose="020B0503020204020204" pitchFamily="34" charset="-122"/>
                <a:ea typeface="微软雅黑" panose="020B0503020204020204" pitchFamily="34" charset="-122"/>
                <a:cs typeface="+mj-cs"/>
              </a:rPr>
              <a:t>§</a:t>
            </a:r>
            <a:endParaRPr lang="zh-CN" altLang="en-US" sz="1800" kern="1200" dirty="0">
              <a:solidFill>
                <a:schemeClr val="accent4">
                  <a:lumMod val="50000"/>
                </a:schemeClr>
              </a:solidFill>
              <a:latin typeface="微软雅黑" panose="020B0503020204020204" pitchFamily="34" charset="-122"/>
              <a:ea typeface="微软雅黑" panose="020B0503020204020204" pitchFamily="34" charset="-122"/>
              <a:cs typeface="+mj-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22">
    <p:spTree>
      <p:nvGrpSpPr>
        <p:cNvPr id="1" name=""/>
        <p:cNvGrpSpPr/>
        <p:nvPr/>
      </p:nvGrpSpPr>
      <p:grpSpPr>
        <a:xfrm>
          <a:off x="0" y="0"/>
          <a:ext cx="0" cy="0"/>
          <a:chOff x="0" y="0"/>
          <a:chExt cx="0" cy="0"/>
        </a:xfrm>
      </p:grpSpPr>
      <p:sp>
        <p:nvSpPr>
          <p:cNvPr id="14" name="TextBox 13"/>
          <p:cNvSpPr txBox="1"/>
          <p:nvPr userDrawn="1"/>
        </p:nvSpPr>
        <p:spPr>
          <a:xfrm>
            <a:off x="162124" y="115143"/>
            <a:ext cx="576064" cy="461665"/>
          </a:xfrm>
          <a:prstGeom prst="rect">
            <a:avLst/>
          </a:prstGeom>
          <a:noFill/>
        </p:spPr>
        <p:txBody>
          <a:bodyPr wrap="square" rtlCol="0">
            <a:spAutoFit/>
          </a:bodyPr>
          <a:lstStyle/>
          <a:p>
            <a:r>
              <a:rPr lang="en-US" altLang="zh-CN" sz="2400" kern="1200" dirty="0">
                <a:solidFill>
                  <a:schemeClr val="accent5">
                    <a:lumMod val="50000"/>
                  </a:schemeClr>
                </a:solidFill>
                <a:latin typeface="微软雅黑" panose="020B0503020204020204" pitchFamily="34" charset="-122"/>
                <a:ea typeface="微软雅黑" panose="020B0503020204020204" pitchFamily="34" charset="-122"/>
                <a:cs typeface="+mj-cs"/>
              </a:rPr>
              <a:t>§</a:t>
            </a:r>
            <a:endParaRPr lang="zh-CN" altLang="en-US" sz="2400" kern="1200" dirty="0">
              <a:solidFill>
                <a:schemeClr val="accent5">
                  <a:lumMod val="50000"/>
                </a:schemeClr>
              </a:solidFill>
              <a:latin typeface="微软雅黑" panose="020B0503020204020204" pitchFamily="34" charset="-122"/>
              <a:ea typeface="微软雅黑" panose="020B0503020204020204" pitchFamily="34" charset="-122"/>
              <a:cs typeface="+mj-cs"/>
            </a:endParaRPr>
          </a:p>
        </p:txBody>
      </p:sp>
      <p:pic>
        <p:nvPicPr>
          <p:cNvPr id="13" name="Grafik 14" descr="trenner.png"/>
          <p:cNvPicPr>
            <a:picLocks noChangeAspect="1"/>
          </p:cNvPicPr>
          <p:nvPr userDrawn="1"/>
        </p:nvPicPr>
        <p:blipFill>
          <a:blip r:embed="rId2" cstate="print"/>
          <a:stretch>
            <a:fillRect/>
          </a:stretch>
        </p:blipFill>
        <p:spPr>
          <a:xfrm>
            <a:off x="-2430164" y="557659"/>
            <a:ext cx="9144000" cy="178594"/>
          </a:xfrm>
          <a:prstGeom prst="rect">
            <a:avLst/>
          </a:prstGeom>
        </p:spPr>
      </p:pic>
      <p:sp>
        <p:nvSpPr>
          <p:cNvPr id="15" name="Rectangle 12"/>
          <p:cNvSpPr/>
          <p:nvPr userDrawn="1"/>
        </p:nvSpPr>
        <p:spPr bwMode="auto">
          <a:xfrm rot="5400000">
            <a:off x="-157492" y="184684"/>
            <a:ext cx="374477" cy="112315"/>
          </a:xfrm>
          <a:prstGeom prst="rect">
            <a:avLst/>
          </a:prstGeom>
          <a:solidFill>
            <a:srgbClr val="FF0000"/>
          </a:solidFill>
          <a:ln w="25400">
            <a:noFill/>
            <a:miter lim="800000"/>
          </a:ln>
          <a:effectLst/>
        </p:spPr>
        <p:txBody>
          <a:bodyPr wrap="none" anchor="ctr"/>
          <a:lstStyle/>
          <a:p>
            <a:pPr>
              <a:defRPr/>
            </a:pPr>
            <a:endParaRPr lang="zh-CN" altLang="en-US"/>
          </a:p>
        </p:txBody>
      </p:sp>
      <p:sp>
        <p:nvSpPr>
          <p:cNvPr id="16" name="Rectangle 15"/>
          <p:cNvSpPr/>
          <p:nvPr userDrawn="1"/>
        </p:nvSpPr>
        <p:spPr bwMode="auto">
          <a:xfrm rot="5400000">
            <a:off x="-157358" y="544725"/>
            <a:ext cx="374478" cy="112315"/>
          </a:xfrm>
          <a:prstGeom prst="rect">
            <a:avLst/>
          </a:prstGeom>
          <a:solidFill>
            <a:srgbClr val="0000FF"/>
          </a:solidFill>
          <a:ln w="25400">
            <a:noFill/>
            <a:miter lim="800000"/>
          </a:ln>
          <a:effectLst/>
        </p:spPr>
        <p:txBody>
          <a:bodyPr wrap="none" anchor="ctr"/>
          <a:lstStyle/>
          <a:p>
            <a:pPr>
              <a:defRPr/>
            </a:pPr>
            <a:endParaRPr lang="zh-CN" altLang="en-US"/>
          </a:p>
        </p:txBody>
      </p:sp>
      <p:sp>
        <p:nvSpPr>
          <p:cNvPr id="11" name="标题 1"/>
          <p:cNvSpPr txBox="1"/>
          <p:nvPr userDrawn="1"/>
        </p:nvSpPr>
        <p:spPr>
          <a:xfrm>
            <a:off x="4855150" y="5353322"/>
            <a:ext cx="5964158" cy="820961"/>
          </a:xfrm>
          <a:prstGeom prst="rect">
            <a:avLst/>
          </a:prstGeom>
        </p:spPr>
        <p:txBody>
          <a:bodyPr vert="horz" lIns="91440" tIns="45720" rIns="91440" bIns="45720" rtlCol="0" anchor="ctr">
            <a:noAutofit/>
          </a:bodyPr>
          <a:lstStyle>
            <a:lvl1pPr algn="l">
              <a:defRPr sz="2400">
                <a:solidFill>
                  <a:schemeClr val="accent5">
                    <a:lumMod val="50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dirty="0">
              <a:ln>
                <a:noFill/>
              </a:ln>
              <a:solidFill>
                <a:schemeClr val="accent4">
                  <a:lumMod val="50000"/>
                </a:schemeClr>
              </a:solidFill>
              <a:effectLst/>
              <a:uLnTx/>
              <a:uFillTx/>
              <a:latin typeface="微软雅黑" panose="020B0503020204020204" pitchFamily="34" charset="-122"/>
              <a:ea typeface="微软雅黑" panose="020B0503020204020204" pitchFamily="34" charset="-122"/>
              <a:cs typeface="+mj-cs"/>
            </a:endParaRPr>
          </a:p>
        </p:txBody>
      </p:sp>
      <p:sp>
        <p:nvSpPr>
          <p:cNvPr id="17" name="日期占位符 16"/>
          <p:cNvSpPr>
            <a:spLocks noGrp="1"/>
          </p:cNvSpPr>
          <p:nvPr>
            <p:ph type="dt" sz="half" idx="10"/>
          </p:nvPr>
        </p:nvSpPr>
        <p:spPr/>
        <p:txBody>
          <a:bodyPr/>
          <a:lstStyle/>
          <a:p>
            <a:fld id="{AE04FA4C-9C95-43E3-880F-3400719C7C9D}" type="datetime1">
              <a:rPr lang="zh-CN" altLang="en-US" smtClean="0"/>
              <a:t>2019/5/20</a:t>
            </a:fld>
            <a:endParaRPr lang="zh-CN" altLang="en-US"/>
          </a:p>
        </p:txBody>
      </p:sp>
      <p:sp>
        <p:nvSpPr>
          <p:cNvPr id="18" name="灯片编号占位符 17"/>
          <p:cNvSpPr>
            <a:spLocks noGrp="1"/>
          </p:cNvSpPr>
          <p:nvPr>
            <p:ph type="sldNum" sz="quarter" idx="11"/>
          </p:nvPr>
        </p:nvSpPr>
        <p:spPr/>
        <p:txBody>
          <a:bodyPr/>
          <a:lstStyle/>
          <a:p>
            <a:fld id="{6CE2906C-1822-439C-9592-AB22BD010E33}" type="slidenum">
              <a:rPr lang="zh-CN" altLang="en-US" smtClean="0"/>
              <a:t>‹#›</a:t>
            </a:fld>
            <a:endParaRPr lang="zh-CN" altLang="en-US"/>
          </a:p>
        </p:txBody>
      </p:sp>
      <p:sp>
        <p:nvSpPr>
          <p:cNvPr id="12" name="矩形 11"/>
          <p:cNvSpPr/>
          <p:nvPr userDrawn="1"/>
        </p:nvSpPr>
        <p:spPr>
          <a:xfrm>
            <a:off x="355636" y="161309"/>
            <a:ext cx="2167071"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en-US" altLang="zh-CN" sz="1400" b="0" dirty="0">
              <a:solidFill>
                <a:schemeClr val="tx1">
                  <a:lumMod val="65000"/>
                  <a:lumOff val="35000"/>
                </a:schemeClr>
              </a:solidFill>
              <a:ea typeface="微软雅黑" panose="020B0503020204020204" pitchFamily="34" charset="-122"/>
              <a:cs typeface="Arial Unicode MS" pitchFamily="34" charset="-122"/>
            </a:endParaRPr>
          </a:p>
        </p:txBody>
      </p:sp>
      <p:sp>
        <p:nvSpPr>
          <p:cNvPr id="19" name="文本框 18"/>
          <p:cNvSpPr txBox="1"/>
          <p:nvPr userDrawn="1"/>
        </p:nvSpPr>
        <p:spPr>
          <a:xfrm>
            <a:off x="4770636" y="5502739"/>
            <a:ext cx="2808312" cy="369332"/>
          </a:xfrm>
          <a:prstGeom prst="rect">
            <a:avLst/>
          </a:prstGeom>
          <a:noFill/>
        </p:spPr>
        <p:txBody>
          <a:bodyPr wrap="square" rtlCol="0">
            <a:spAutoFit/>
          </a:bodyPr>
          <a:lstStyle/>
          <a:p>
            <a:r>
              <a:rPr lang="zh-CN" altLang="en-US" dirty="0">
                <a:solidFill>
                  <a:schemeClr val="tx1">
                    <a:lumMod val="65000"/>
                    <a:lumOff val="35000"/>
                  </a:schemeClr>
                </a:solidFill>
                <a:latin typeface="+mj-ea"/>
                <a:ea typeface="+mj-ea"/>
              </a:rPr>
              <a:t>人才招聘</a:t>
            </a:r>
          </a:p>
        </p:txBody>
      </p:sp>
      <p:sp>
        <p:nvSpPr>
          <p:cNvPr id="20" name="TextBox 11"/>
          <p:cNvSpPr txBox="1"/>
          <p:nvPr userDrawn="1"/>
        </p:nvSpPr>
        <p:spPr>
          <a:xfrm>
            <a:off x="4637048" y="5502739"/>
            <a:ext cx="576064" cy="369332"/>
          </a:xfrm>
          <a:prstGeom prst="rect">
            <a:avLst/>
          </a:prstGeom>
          <a:noFill/>
        </p:spPr>
        <p:txBody>
          <a:bodyPr wrap="square" rtlCol="0">
            <a:spAutoFit/>
          </a:bodyPr>
          <a:lstStyle/>
          <a:p>
            <a:r>
              <a:rPr lang="en-US" altLang="zh-CN" sz="1800" kern="1200" dirty="0">
                <a:solidFill>
                  <a:schemeClr val="accent4">
                    <a:lumMod val="50000"/>
                  </a:schemeClr>
                </a:solidFill>
                <a:latin typeface="微软雅黑" panose="020B0503020204020204" pitchFamily="34" charset="-122"/>
                <a:ea typeface="微软雅黑" panose="020B0503020204020204" pitchFamily="34" charset="-122"/>
                <a:cs typeface="+mj-cs"/>
              </a:rPr>
              <a:t>§</a:t>
            </a:r>
            <a:endParaRPr lang="zh-CN" altLang="en-US" sz="1800" kern="1200" dirty="0">
              <a:solidFill>
                <a:schemeClr val="accent4">
                  <a:lumMod val="50000"/>
                </a:schemeClr>
              </a:solidFill>
              <a:latin typeface="微软雅黑" panose="020B0503020204020204" pitchFamily="34" charset="-122"/>
              <a:ea typeface="微软雅黑" panose="020B0503020204020204" pitchFamily="34" charset="-122"/>
              <a:cs typeface="+mj-cs"/>
            </a:endParaRPr>
          </a:p>
        </p:txBody>
      </p:sp>
      <p:sp>
        <p:nvSpPr>
          <p:cNvPr id="21" name="标题 1"/>
          <p:cNvSpPr>
            <a:spLocks noGrp="1"/>
          </p:cNvSpPr>
          <p:nvPr>
            <p:ph type="title"/>
          </p:nvPr>
        </p:nvSpPr>
        <p:spPr>
          <a:xfrm>
            <a:off x="378148" y="-90413"/>
            <a:ext cx="5964158" cy="820961"/>
          </a:xfrm>
        </p:spPr>
        <p:txBody>
          <a:bodyPr>
            <a:noAutofit/>
          </a:bodyPr>
          <a:lstStyle>
            <a:lvl1pPr algn="l">
              <a:defRPr sz="2400">
                <a:solidFill>
                  <a:schemeClr val="accent5">
                    <a:lumMod val="50000"/>
                  </a:schemeClr>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22">
    <p:spTree>
      <p:nvGrpSpPr>
        <p:cNvPr id="1" name=""/>
        <p:cNvGrpSpPr/>
        <p:nvPr/>
      </p:nvGrpSpPr>
      <p:grpSpPr>
        <a:xfrm>
          <a:off x="0" y="0"/>
          <a:ext cx="0" cy="0"/>
          <a:chOff x="0" y="0"/>
          <a:chExt cx="0" cy="0"/>
        </a:xfrm>
      </p:grpSpPr>
      <p:sp>
        <p:nvSpPr>
          <p:cNvPr id="14" name="TextBox 13"/>
          <p:cNvSpPr txBox="1"/>
          <p:nvPr userDrawn="1"/>
        </p:nvSpPr>
        <p:spPr>
          <a:xfrm>
            <a:off x="162124" y="115143"/>
            <a:ext cx="576064" cy="461665"/>
          </a:xfrm>
          <a:prstGeom prst="rect">
            <a:avLst/>
          </a:prstGeom>
          <a:noFill/>
        </p:spPr>
        <p:txBody>
          <a:bodyPr wrap="square" rtlCol="0">
            <a:spAutoFit/>
          </a:bodyPr>
          <a:lstStyle/>
          <a:p>
            <a:r>
              <a:rPr lang="en-US" altLang="zh-CN" sz="2400" kern="1200" dirty="0">
                <a:solidFill>
                  <a:schemeClr val="accent5">
                    <a:lumMod val="50000"/>
                  </a:schemeClr>
                </a:solidFill>
                <a:latin typeface="微软雅黑" panose="020B0503020204020204" pitchFamily="34" charset="-122"/>
                <a:ea typeface="微软雅黑" panose="020B0503020204020204" pitchFamily="34" charset="-122"/>
                <a:cs typeface="+mj-cs"/>
              </a:rPr>
              <a:t>§</a:t>
            </a:r>
            <a:endParaRPr lang="zh-CN" altLang="en-US" sz="2400" kern="1200" dirty="0">
              <a:solidFill>
                <a:schemeClr val="accent5">
                  <a:lumMod val="50000"/>
                </a:schemeClr>
              </a:solidFill>
              <a:latin typeface="微软雅黑" panose="020B0503020204020204" pitchFamily="34" charset="-122"/>
              <a:ea typeface="微软雅黑" panose="020B0503020204020204" pitchFamily="34" charset="-122"/>
              <a:cs typeface="+mj-cs"/>
            </a:endParaRPr>
          </a:p>
        </p:txBody>
      </p:sp>
      <p:pic>
        <p:nvPicPr>
          <p:cNvPr id="13" name="Grafik 14" descr="trenner.png"/>
          <p:cNvPicPr>
            <a:picLocks noChangeAspect="1"/>
          </p:cNvPicPr>
          <p:nvPr userDrawn="1"/>
        </p:nvPicPr>
        <p:blipFill>
          <a:blip r:embed="rId2" cstate="print"/>
          <a:stretch>
            <a:fillRect/>
          </a:stretch>
        </p:blipFill>
        <p:spPr>
          <a:xfrm>
            <a:off x="-2430164" y="557659"/>
            <a:ext cx="9144000" cy="178594"/>
          </a:xfrm>
          <a:prstGeom prst="rect">
            <a:avLst/>
          </a:prstGeom>
        </p:spPr>
      </p:pic>
      <p:sp>
        <p:nvSpPr>
          <p:cNvPr id="15" name="Rectangle 12"/>
          <p:cNvSpPr/>
          <p:nvPr userDrawn="1"/>
        </p:nvSpPr>
        <p:spPr bwMode="auto">
          <a:xfrm rot="5400000">
            <a:off x="-157492" y="184684"/>
            <a:ext cx="374477" cy="112315"/>
          </a:xfrm>
          <a:prstGeom prst="rect">
            <a:avLst/>
          </a:prstGeom>
          <a:solidFill>
            <a:srgbClr val="FF0000"/>
          </a:solidFill>
          <a:ln w="25400">
            <a:noFill/>
            <a:miter lim="800000"/>
          </a:ln>
          <a:effectLst/>
        </p:spPr>
        <p:txBody>
          <a:bodyPr wrap="none" anchor="ctr"/>
          <a:lstStyle/>
          <a:p>
            <a:pPr>
              <a:defRPr/>
            </a:pPr>
            <a:endParaRPr lang="zh-CN" altLang="en-US"/>
          </a:p>
        </p:txBody>
      </p:sp>
      <p:sp>
        <p:nvSpPr>
          <p:cNvPr id="16" name="Rectangle 15"/>
          <p:cNvSpPr/>
          <p:nvPr userDrawn="1"/>
        </p:nvSpPr>
        <p:spPr bwMode="auto">
          <a:xfrm rot="5400000">
            <a:off x="-157358" y="544725"/>
            <a:ext cx="374478" cy="112315"/>
          </a:xfrm>
          <a:prstGeom prst="rect">
            <a:avLst/>
          </a:prstGeom>
          <a:solidFill>
            <a:srgbClr val="0000FF"/>
          </a:solidFill>
          <a:ln w="25400">
            <a:noFill/>
            <a:miter lim="800000"/>
          </a:ln>
          <a:effectLst/>
        </p:spPr>
        <p:txBody>
          <a:bodyPr wrap="none" anchor="ctr"/>
          <a:lstStyle/>
          <a:p>
            <a:pPr>
              <a:defRPr/>
            </a:pPr>
            <a:endParaRPr lang="zh-CN" altLang="en-US"/>
          </a:p>
        </p:txBody>
      </p:sp>
      <p:sp>
        <p:nvSpPr>
          <p:cNvPr id="11" name="标题 1"/>
          <p:cNvSpPr txBox="1"/>
          <p:nvPr userDrawn="1"/>
        </p:nvSpPr>
        <p:spPr>
          <a:xfrm>
            <a:off x="4855150" y="5353322"/>
            <a:ext cx="5964158" cy="820961"/>
          </a:xfrm>
          <a:prstGeom prst="rect">
            <a:avLst/>
          </a:prstGeom>
        </p:spPr>
        <p:txBody>
          <a:bodyPr vert="horz" lIns="91440" tIns="45720" rIns="91440" bIns="45720" rtlCol="0" anchor="ctr">
            <a:noAutofit/>
          </a:bodyPr>
          <a:lstStyle>
            <a:lvl1pPr algn="l">
              <a:defRPr sz="2400">
                <a:solidFill>
                  <a:schemeClr val="accent5">
                    <a:lumMod val="50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dirty="0">
              <a:ln>
                <a:noFill/>
              </a:ln>
              <a:solidFill>
                <a:schemeClr val="accent4">
                  <a:lumMod val="50000"/>
                </a:schemeClr>
              </a:solidFill>
              <a:effectLst/>
              <a:uLnTx/>
              <a:uFillTx/>
              <a:latin typeface="微软雅黑" panose="020B0503020204020204" pitchFamily="34" charset="-122"/>
              <a:ea typeface="微软雅黑" panose="020B0503020204020204" pitchFamily="34" charset="-122"/>
              <a:cs typeface="+mj-cs"/>
            </a:endParaRPr>
          </a:p>
        </p:txBody>
      </p:sp>
      <p:sp>
        <p:nvSpPr>
          <p:cNvPr id="17" name="日期占位符 16"/>
          <p:cNvSpPr>
            <a:spLocks noGrp="1"/>
          </p:cNvSpPr>
          <p:nvPr>
            <p:ph type="dt" sz="half" idx="10"/>
          </p:nvPr>
        </p:nvSpPr>
        <p:spPr/>
        <p:txBody>
          <a:bodyPr/>
          <a:lstStyle/>
          <a:p>
            <a:fld id="{AE04FA4C-9C95-43E3-880F-3400719C7C9D}" type="datetime1">
              <a:rPr lang="zh-CN" altLang="en-US" smtClean="0"/>
              <a:t>2019/5/20</a:t>
            </a:fld>
            <a:endParaRPr lang="zh-CN" altLang="en-US"/>
          </a:p>
        </p:txBody>
      </p:sp>
      <p:sp>
        <p:nvSpPr>
          <p:cNvPr id="18" name="灯片编号占位符 17"/>
          <p:cNvSpPr>
            <a:spLocks noGrp="1"/>
          </p:cNvSpPr>
          <p:nvPr>
            <p:ph type="sldNum" sz="quarter" idx="11"/>
          </p:nvPr>
        </p:nvSpPr>
        <p:spPr/>
        <p:txBody>
          <a:bodyPr/>
          <a:lstStyle/>
          <a:p>
            <a:fld id="{6CE2906C-1822-439C-9592-AB22BD010E33}" type="slidenum">
              <a:rPr lang="zh-CN" altLang="en-US" smtClean="0"/>
              <a:t>‹#›</a:t>
            </a:fld>
            <a:endParaRPr lang="zh-CN" altLang="en-US"/>
          </a:p>
        </p:txBody>
      </p:sp>
      <p:sp>
        <p:nvSpPr>
          <p:cNvPr id="12" name="矩形 11"/>
          <p:cNvSpPr/>
          <p:nvPr userDrawn="1"/>
        </p:nvSpPr>
        <p:spPr>
          <a:xfrm>
            <a:off x="322720" y="161309"/>
            <a:ext cx="2167071"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altLang="zh-CN" dirty="0">
                <a:solidFill>
                  <a:schemeClr val="tx1">
                    <a:lumMod val="65000"/>
                    <a:lumOff val="35000"/>
                  </a:schemeClr>
                </a:solidFill>
                <a:ea typeface="微软雅黑" panose="020B0503020204020204" pitchFamily="34" charset="-122"/>
                <a:cs typeface="Arial Unicode MS" pitchFamily="34" charset="-122"/>
              </a:rPr>
              <a:t>2.1 </a:t>
            </a:r>
            <a:r>
              <a:rPr lang="zh-CN" altLang="en-US" dirty="0">
                <a:solidFill>
                  <a:schemeClr val="tx1">
                    <a:lumMod val="65000"/>
                    <a:lumOff val="35000"/>
                  </a:schemeClr>
                </a:solidFill>
                <a:ea typeface="微软雅黑" panose="020B0503020204020204" pitchFamily="34" charset="-122"/>
                <a:cs typeface="Arial Unicode MS" pitchFamily="34" charset="-122"/>
              </a:rPr>
              <a:t>用人的重要性</a:t>
            </a:r>
            <a:endParaRPr lang="en-US" altLang="zh-CN" sz="1400" b="0" dirty="0">
              <a:solidFill>
                <a:schemeClr val="tx1">
                  <a:lumMod val="65000"/>
                  <a:lumOff val="35000"/>
                </a:schemeClr>
              </a:solidFill>
              <a:ea typeface="微软雅黑" panose="020B0503020204020204" pitchFamily="34" charset="-122"/>
              <a:cs typeface="Arial Unicode MS" pitchFamily="34" charset="-122"/>
            </a:endParaRPr>
          </a:p>
        </p:txBody>
      </p:sp>
      <p:sp>
        <p:nvSpPr>
          <p:cNvPr id="21" name="文本框 20"/>
          <p:cNvSpPr txBox="1"/>
          <p:nvPr userDrawn="1"/>
        </p:nvSpPr>
        <p:spPr>
          <a:xfrm>
            <a:off x="4835082" y="5502739"/>
            <a:ext cx="2808312" cy="369332"/>
          </a:xfrm>
          <a:prstGeom prst="rect">
            <a:avLst/>
          </a:prstGeom>
          <a:noFill/>
        </p:spPr>
        <p:txBody>
          <a:bodyPr wrap="square" rtlCol="0">
            <a:spAutoFit/>
          </a:bodyPr>
          <a:lstStyle/>
          <a:p>
            <a:r>
              <a:rPr lang="zh-CN" altLang="en-US" dirty="0">
                <a:solidFill>
                  <a:schemeClr val="tx1">
                    <a:lumMod val="65000"/>
                    <a:lumOff val="35000"/>
                  </a:schemeClr>
                </a:solidFill>
                <a:latin typeface="+mj-ea"/>
                <a:ea typeface="+mj-ea"/>
              </a:rPr>
              <a:t>人才管理</a:t>
            </a:r>
          </a:p>
        </p:txBody>
      </p:sp>
      <p:sp>
        <p:nvSpPr>
          <p:cNvPr id="23" name="TextBox 11"/>
          <p:cNvSpPr txBox="1"/>
          <p:nvPr userDrawn="1"/>
        </p:nvSpPr>
        <p:spPr>
          <a:xfrm>
            <a:off x="4698628" y="5514106"/>
            <a:ext cx="576064" cy="369332"/>
          </a:xfrm>
          <a:prstGeom prst="rect">
            <a:avLst/>
          </a:prstGeom>
          <a:noFill/>
        </p:spPr>
        <p:txBody>
          <a:bodyPr wrap="square" rtlCol="0">
            <a:spAutoFit/>
          </a:bodyPr>
          <a:lstStyle/>
          <a:p>
            <a:r>
              <a:rPr lang="en-US" altLang="zh-CN" sz="1800" kern="1200" dirty="0">
                <a:solidFill>
                  <a:schemeClr val="accent4">
                    <a:lumMod val="50000"/>
                  </a:schemeClr>
                </a:solidFill>
                <a:latin typeface="微软雅黑" panose="020B0503020204020204" pitchFamily="34" charset="-122"/>
                <a:ea typeface="微软雅黑" panose="020B0503020204020204" pitchFamily="34" charset="-122"/>
                <a:cs typeface="+mj-cs"/>
              </a:rPr>
              <a:t>§</a:t>
            </a:r>
            <a:endParaRPr lang="zh-CN" altLang="en-US" sz="1800" kern="1200" dirty="0">
              <a:solidFill>
                <a:schemeClr val="accent4">
                  <a:lumMod val="50000"/>
                </a:schemeClr>
              </a:solidFill>
              <a:latin typeface="微软雅黑" panose="020B0503020204020204" pitchFamily="34" charset="-122"/>
              <a:ea typeface="微软雅黑" panose="020B0503020204020204" pitchFamily="34" charset="-122"/>
              <a:cs typeface="+mj-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22">
    <p:spTree>
      <p:nvGrpSpPr>
        <p:cNvPr id="1" name=""/>
        <p:cNvGrpSpPr/>
        <p:nvPr/>
      </p:nvGrpSpPr>
      <p:grpSpPr>
        <a:xfrm>
          <a:off x="0" y="0"/>
          <a:ext cx="0" cy="0"/>
          <a:chOff x="0" y="0"/>
          <a:chExt cx="0" cy="0"/>
        </a:xfrm>
      </p:grpSpPr>
      <p:sp>
        <p:nvSpPr>
          <p:cNvPr id="14" name="TextBox 13"/>
          <p:cNvSpPr txBox="1"/>
          <p:nvPr userDrawn="1"/>
        </p:nvSpPr>
        <p:spPr>
          <a:xfrm>
            <a:off x="162124" y="115143"/>
            <a:ext cx="576064" cy="461665"/>
          </a:xfrm>
          <a:prstGeom prst="rect">
            <a:avLst/>
          </a:prstGeom>
          <a:noFill/>
        </p:spPr>
        <p:txBody>
          <a:bodyPr wrap="square" rtlCol="0">
            <a:spAutoFit/>
          </a:bodyPr>
          <a:lstStyle/>
          <a:p>
            <a:r>
              <a:rPr lang="en-US" altLang="zh-CN" sz="2400" kern="1200" dirty="0">
                <a:solidFill>
                  <a:schemeClr val="accent5">
                    <a:lumMod val="50000"/>
                  </a:schemeClr>
                </a:solidFill>
                <a:latin typeface="微软雅黑" panose="020B0503020204020204" pitchFamily="34" charset="-122"/>
                <a:ea typeface="微软雅黑" panose="020B0503020204020204" pitchFamily="34" charset="-122"/>
                <a:cs typeface="+mj-cs"/>
              </a:rPr>
              <a:t>§</a:t>
            </a:r>
            <a:endParaRPr lang="zh-CN" altLang="en-US" sz="2400" kern="1200" dirty="0">
              <a:solidFill>
                <a:schemeClr val="accent5">
                  <a:lumMod val="50000"/>
                </a:schemeClr>
              </a:solidFill>
              <a:latin typeface="微软雅黑" panose="020B0503020204020204" pitchFamily="34" charset="-122"/>
              <a:ea typeface="微软雅黑" panose="020B0503020204020204" pitchFamily="34" charset="-122"/>
              <a:cs typeface="+mj-cs"/>
            </a:endParaRPr>
          </a:p>
        </p:txBody>
      </p:sp>
      <p:pic>
        <p:nvPicPr>
          <p:cNvPr id="13" name="Grafik 14" descr="trenner.png"/>
          <p:cNvPicPr>
            <a:picLocks noChangeAspect="1"/>
          </p:cNvPicPr>
          <p:nvPr userDrawn="1"/>
        </p:nvPicPr>
        <p:blipFill>
          <a:blip r:embed="rId2" cstate="print"/>
          <a:stretch>
            <a:fillRect/>
          </a:stretch>
        </p:blipFill>
        <p:spPr>
          <a:xfrm>
            <a:off x="-2430164" y="557659"/>
            <a:ext cx="9144000" cy="178594"/>
          </a:xfrm>
          <a:prstGeom prst="rect">
            <a:avLst/>
          </a:prstGeom>
        </p:spPr>
      </p:pic>
      <p:sp>
        <p:nvSpPr>
          <p:cNvPr id="15" name="Rectangle 12"/>
          <p:cNvSpPr/>
          <p:nvPr userDrawn="1"/>
        </p:nvSpPr>
        <p:spPr bwMode="auto">
          <a:xfrm rot="5400000">
            <a:off x="-157492" y="184684"/>
            <a:ext cx="374477" cy="112315"/>
          </a:xfrm>
          <a:prstGeom prst="rect">
            <a:avLst/>
          </a:prstGeom>
          <a:solidFill>
            <a:srgbClr val="FF0000"/>
          </a:solidFill>
          <a:ln w="25400">
            <a:noFill/>
            <a:miter lim="800000"/>
          </a:ln>
          <a:effectLst/>
        </p:spPr>
        <p:txBody>
          <a:bodyPr wrap="none" anchor="ctr"/>
          <a:lstStyle/>
          <a:p>
            <a:pPr>
              <a:defRPr/>
            </a:pPr>
            <a:endParaRPr lang="zh-CN" altLang="en-US"/>
          </a:p>
        </p:txBody>
      </p:sp>
      <p:sp>
        <p:nvSpPr>
          <p:cNvPr id="16" name="Rectangle 15"/>
          <p:cNvSpPr/>
          <p:nvPr userDrawn="1"/>
        </p:nvSpPr>
        <p:spPr bwMode="auto">
          <a:xfrm rot="5400000">
            <a:off x="-157358" y="544725"/>
            <a:ext cx="374478" cy="112315"/>
          </a:xfrm>
          <a:prstGeom prst="rect">
            <a:avLst/>
          </a:prstGeom>
          <a:solidFill>
            <a:srgbClr val="0000FF"/>
          </a:solidFill>
          <a:ln w="25400">
            <a:noFill/>
            <a:miter lim="800000"/>
          </a:ln>
          <a:effectLst/>
        </p:spPr>
        <p:txBody>
          <a:bodyPr wrap="none" anchor="ctr"/>
          <a:lstStyle/>
          <a:p>
            <a:pPr>
              <a:defRPr/>
            </a:pPr>
            <a:endParaRPr lang="zh-CN" altLang="en-US"/>
          </a:p>
        </p:txBody>
      </p:sp>
      <p:sp>
        <p:nvSpPr>
          <p:cNvPr id="11" name="标题 1"/>
          <p:cNvSpPr txBox="1"/>
          <p:nvPr userDrawn="1"/>
        </p:nvSpPr>
        <p:spPr>
          <a:xfrm>
            <a:off x="4855150" y="5353322"/>
            <a:ext cx="5964158" cy="820961"/>
          </a:xfrm>
          <a:prstGeom prst="rect">
            <a:avLst/>
          </a:prstGeom>
        </p:spPr>
        <p:txBody>
          <a:bodyPr vert="horz" lIns="91440" tIns="45720" rIns="91440" bIns="45720" rtlCol="0" anchor="ctr">
            <a:noAutofit/>
          </a:bodyPr>
          <a:lstStyle>
            <a:lvl1pPr algn="l">
              <a:defRPr sz="2400">
                <a:solidFill>
                  <a:schemeClr val="accent5">
                    <a:lumMod val="50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dirty="0">
              <a:ln>
                <a:noFill/>
              </a:ln>
              <a:solidFill>
                <a:schemeClr val="accent4">
                  <a:lumMod val="50000"/>
                </a:schemeClr>
              </a:solidFill>
              <a:effectLst/>
              <a:uLnTx/>
              <a:uFillTx/>
              <a:latin typeface="微软雅黑" panose="020B0503020204020204" pitchFamily="34" charset="-122"/>
              <a:ea typeface="微软雅黑" panose="020B0503020204020204" pitchFamily="34" charset="-122"/>
              <a:cs typeface="+mj-cs"/>
            </a:endParaRPr>
          </a:p>
        </p:txBody>
      </p:sp>
      <p:sp>
        <p:nvSpPr>
          <p:cNvPr id="17" name="日期占位符 16"/>
          <p:cNvSpPr>
            <a:spLocks noGrp="1"/>
          </p:cNvSpPr>
          <p:nvPr>
            <p:ph type="dt" sz="half" idx="10"/>
          </p:nvPr>
        </p:nvSpPr>
        <p:spPr/>
        <p:txBody>
          <a:bodyPr/>
          <a:lstStyle/>
          <a:p>
            <a:fld id="{AE04FA4C-9C95-43E3-880F-3400719C7C9D}" type="datetime1">
              <a:rPr lang="zh-CN" altLang="en-US" smtClean="0"/>
              <a:t>2019/5/20</a:t>
            </a:fld>
            <a:endParaRPr lang="zh-CN" altLang="en-US"/>
          </a:p>
        </p:txBody>
      </p:sp>
      <p:sp>
        <p:nvSpPr>
          <p:cNvPr id="18" name="灯片编号占位符 17"/>
          <p:cNvSpPr>
            <a:spLocks noGrp="1"/>
          </p:cNvSpPr>
          <p:nvPr>
            <p:ph type="sldNum" sz="quarter" idx="11"/>
          </p:nvPr>
        </p:nvSpPr>
        <p:spPr/>
        <p:txBody>
          <a:bodyPr/>
          <a:lstStyle/>
          <a:p>
            <a:fld id="{6CE2906C-1822-439C-9592-AB22BD010E33}" type="slidenum">
              <a:rPr lang="zh-CN" altLang="en-US" smtClean="0"/>
              <a:t>‹#›</a:t>
            </a:fld>
            <a:endParaRPr lang="zh-CN" altLang="en-US"/>
          </a:p>
        </p:txBody>
      </p:sp>
      <p:sp>
        <p:nvSpPr>
          <p:cNvPr id="12" name="矩形 11"/>
          <p:cNvSpPr/>
          <p:nvPr userDrawn="1"/>
        </p:nvSpPr>
        <p:spPr>
          <a:xfrm>
            <a:off x="374224" y="161309"/>
            <a:ext cx="1735024"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altLang="zh-CN" dirty="0">
                <a:solidFill>
                  <a:schemeClr val="tx1">
                    <a:lumMod val="65000"/>
                    <a:lumOff val="35000"/>
                  </a:schemeClr>
                </a:solidFill>
                <a:ea typeface="微软雅黑" panose="020B0503020204020204" pitchFamily="34" charset="-122"/>
                <a:cs typeface="Arial Unicode MS" pitchFamily="34" charset="-122"/>
              </a:rPr>
              <a:t>2.2 </a:t>
            </a:r>
            <a:r>
              <a:rPr lang="zh-CN" altLang="en-US" dirty="0">
                <a:solidFill>
                  <a:schemeClr val="tx1">
                    <a:lumMod val="65000"/>
                    <a:lumOff val="35000"/>
                  </a:schemeClr>
                </a:solidFill>
                <a:ea typeface="微软雅黑" panose="020B0503020204020204" pitchFamily="34" charset="-122"/>
                <a:cs typeface="Arial Unicode MS" pitchFamily="34" charset="-122"/>
              </a:rPr>
              <a:t>用人的原则</a:t>
            </a:r>
            <a:endParaRPr lang="en-US" altLang="zh-CN" sz="1400" b="0" dirty="0">
              <a:solidFill>
                <a:schemeClr val="tx1">
                  <a:lumMod val="65000"/>
                  <a:lumOff val="35000"/>
                </a:schemeClr>
              </a:solidFill>
              <a:ea typeface="微软雅黑" panose="020B0503020204020204" pitchFamily="34" charset="-122"/>
              <a:cs typeface="Arial Unicode MS" pitchFamily="34" charset="-122"/>
            </a:endParaRPr>
          </a:p>
        </p:txBody>
      </p:sp>
      <p:sp>
        <p:nvSpPr>
          <p:cNvPr id="19" name="文本框 18"/>
          <p:cNvSpPr txBox="1"/>
          <p:nvPr userDrawn="1"/>
        </p:nvSpPr>
        <p:spPr>
          <a:xfrm>
            <a:off x="4835082" y="5502739"/>
            <a:ext cx="2808312" cy="369332"/>
          </a:xfrm>
          <a:prstGeom prst="rect">
            <a:avLst/>
          </a:prstGeom>
          <a:noFill/>
        </p:spPr>
        <p:txBody>
          <a:bodyPr wrap="square" rtlCol="0">
            <a:spAutoFit/>
          </a:bodyPr>
          <a:lstStyle/>
          <a:p>
            <a:r>
              <a:rPr lang="zh-CN" altLang="en-US" dirty="0">
                <a:solidFill>
                  <a:schemeClr val="tx1">
                    <a:lumMod val="65000"/>
                    <a:lumOff val="35000"/>
                  </a:schemeClr>
                </a:solidFill>
                <a:latin typeface="+mj-ea"/>
                <a:ea typeface="+mj-ea"/>
              </a:rPr>
              <a:t>人才管理</a:t>
            </a:r>
          </a:p>
        </p:txBody>
      </p:sp>
      <p:sp>
        <p:nvSpPr>
          <p:cNvPr id="20" name="TextBox 11"/>
          <p:cNvSpPr txBox="1"/>
          <p:nvPr userDrawn="1"/>
        </p:nvSpPr>
        <p:spPr>
          <a:xfrm>
            <a:off x="4698628" y="5514106"/>
            <a:ext cx="576064" cy="369332"/>
          </a:xfrm>
          <a:prstGeom prst="rect">
            <a:avLst/>
          </a:prstGeom>
          <a:noFill/>
        </p:spPr>
        <p:txBody>
          <a:bodyPr wrap="square" rtlCol="0">
            <a:spAutoFit/>
          </a:bodyPr>
          <a:lstStyle/>
          <a:p>
            <a:r>
              <a:rPr lang="en-US" altLang="zh-CN" sz="1800" kern="1200" dirty="0">
                <a:solidFill>
                  <a:schemeClr val="accent4">
                    <a:lumMod val="50000"/>
                  </a:schemeClr>
                </a:solidFill>
                <a:latin typeface="微软雅黑" panose="020B0503020204020204" pitchFamily="34" charset="-122"/>
                <a:ea typeface="微软雅黑" panose="020B0503020204020204" pitchFamily="34" charset="-122"/>
                <a:cs typeface="+mj-cs"/>
              </a:rPr>
              <a:t>§</a:t>
            </a:r>
            <a:endParaRPr lang="zh-CN" altLang="en-US" sz="1800" kern="1200" dirty="0">
              <a:solidFill>
                <a:schemeClr val="accent4">
                  <a:lumMod val="50000"/>
                </a:schemeClr>
              </a:solidFill>
              <a:latin typeface="微软雅黑" panose="020B0503020204020204" pitchFamily="34" charset="-122"/>
              <a:ea typeface="微软雅黑" panose="020B0503020204020204" pitchFamily="34" charset="-122"/>
              <a:cs typeface="+mj-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9_22">
    <p:spTree>
      <p:nvGrpSpPr>
        <p:cNvPr id="1" name=""/>
        <p:cNvGrpSpPr/>
        <p:nvPr/>
      </p:nvGrpSpPr>
      <p:grpSpPr>
        <a:xfrm>
          <a:off x="0" y="0"/>
          <a:ext cx="0" cy="0"/>
          <a:chOff x="0" y="0"/>
          <a:chExt cx="0" cy="0"/>
        </a:xfrm>
      </p:grpSpPr>
      <p:sp>
        <p:nvSpPr>
          <p:cNvPr id="2" name="标题 1"/>
          <p:cNvSpPr>
            <a:spLocks noGrp="1"/>
          </p:cNvSpPr>
          <p:nvPr>
            <p:ph type="title"/>
          </p:nvPr>
        </p:nvSpPr>
        <p:spPr>
          <a:xfrm>
            <a:off x="378148" y="-90413"/>
            <a:ext cx="5964158" cy="820961"/>
          </a:xfrm>
        </p:spPr>
        <p:txBody>
          <a:bodyPr>
            <a:noAutofit/>
          </a:bodyPr>
          <a:lstStyle>
            <a:lvl1pPr algn="l">
              <a:defRPr sz="2400">
                <a:solidFill>
                  <a:schemeClr val="tx1"/>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内容占位符 2"/>
          <p:cNvSpPr>
            <a:spLocks noGrp="1"/>
          </p:cNvSpPr>
          <p:nvPr>
            <p:ph idx="1"/>
          </p:nvPr>
        </p:nvSpPr>
        <p:spPr>
          <a:xfrm>
            <a:off x="907215" y="989707"/>
            <a:ext cx="9624061" cy="396755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4" name="TextBox 13"/>
          <p:cNvSpPr txBox="1"/>
          <p:nvPr userDrawn="1"/>
        </p:nvSpPr>
        <p:spPr>
          <a:xfrm>
            <a:off x="162124" y="115143"/>
            <a:ext cx="576064" cy="461665"/>
          </a:xfrm>
          <a:prstGeom prst="rect">
            <a:avLst/>
          </a:prstGeom>
          <a:noFill/>
        </p:spPr>
        <p:txBody>
          <a:bodyPr wrap="square" rtlCol="0">
            <a:spAutoFit/>
          </a:bodyPr>
          <a:lstStyle/>
          <a:p>
            <a:r>
              <a:rPr lang="en-US" altLang="zh-CN" sz="2400" kern="1200" dirty="0">
                <a:solidFill>
                  <a:schemeClr val="tx1"/>
                </a:solidFill>
                <a:latin typeface="微软雅黑" panose="020B0503020204020204" pitchFamily="34" charset="-122"/>
                <a:ea typeface="微软雅黑" panose="020B0503020204020204" pitchFamily="34" charset="-122"/>
                <a:cs typeface="+mj-cs"/>
              </a:rPr>
              <a:t>§</a:t>
            </a:r>
            <a:endParaRPr lang="zh-CN" altLang="en-US" sz="2400" kern="1200" dirty="0">
              <a:solidFill>
                <a:schemeClr val="tx1"/>
              </a:solidFill>
              <a:latin typeface="微软雅黑" panose="020B0503020204020204" pitchFamily="34" charset="-122"/>
              <a:ea typeface="微软雅黑" panose="020B0503020204020204" pitchFamily="34" charset="-122"/>
              <a:cs typeface="+mj-cs"/>
            </a:endParaRPr>
          </a:p>
        </p:txBody>
      </p:sp>
      <p:pic>
        <p:nvPicPr>
          <p:cNvPr id="13" name="Grafik 14" descr="trenner.png"/>
          <p:cNvPicPr>
            <a:picLocks noChangeAspect="1"/>
          </p:cNvPicPr>
          <p:nvPr userDrawn="1"/>
        </p:nvPicPr>
        <p:blipFill>
          <a:blip r:embed="rId2" cstate="print"/>
          <a:stretch>
            <a:fillRect/>
          </a:stretch>
        </p:blipFill>
        <p:spPr>
          <a:xfrm>
            <a:off x="-2430164" y="557659"/>
            <a:ext cx="9144000" cy="178594"/>
          </a:xfrm>
          <a:prstGeom prst="rect">
            <a:avLst/>
          </a:prstGeom>
        </p:spPr>
      </p:pic>
      <p:sp>
        <p:nvSpPr>
          <p:cNvPr id="15" name="Rectangle 12"/>
          <p:cNvSpPr/>
          <p:nvPr userDrawn="1"/>
        </p:nvSpPr>
        <p:spPr bwMode="auto">
          <a:xfrm rot="5400000">
            <a:off x="-157492" y="184684"/>
            <a:ext cx="374477" cy="112315"/>
          </a:xfrm>
          <a:prstGeom prst="rect">
            <a:avLst/>
          </a:prstGeom>
          <a:solidFill>
            <a:srgbClr val="FF0000"/>
          </a:solidFill>
          <a:ln w="25400">
            <a:noFill/>
            <a:miter lim="800000"/>
          </a:ln>
          <a:effectLst/>
        </p:spPr>
        <p:txBody>
          <a:bodyPr wrap="none" anchor="ctr"/>
          <a:lstStyle/>
          <a:p>
            <a:pPr>
              <a:defRPr/>
            </a:pPr>
            <a:endParaRPr lang="zh-CN" altLang="en-US"/>
          </a:p>
        </p:txBody>
      </p:sp>
      <p:sp>
        <p:nvSpPr>
          <p:cNvPr id="16" name="Rectangle 15"/>
          <p:cNvSpPr/>
          <p:nvPr userDrawn="1"/>
        </p:nvSpPr>
        <p:spPr bwMode="auto">
          <a:xfrm rot="5400000">
            <a:off x="-157358" y="544725"/>
            <a:ext cx="374478" cy="112315"/>
          </a:xfrm>
          <a:prstGeom prst="rect">
            <a:avLst/>
          </a:prstGeom>
          <a:solidFill>
            <a:srgbClr val="0000FF"/>
          </a:solidFill>
          <a:ln w="25400">
            <a:noFill/>
            <a:miter lim="800000"/>
          </a:ln>
          <a:effectLst/>
        </p:spPr>
        <p:txBody>
          <a:bodyPr wrap="none" anchor="ctr"/>
          <a:lstStyle/>
          <a:p>
            <a:pPr>
              <a:defRPr/>
            </a:pPr>
            <a:endParaRPr lang="zh-CN" altLang="en-US"/>
          </a:p>
        </p:txBody>
      </p:sp>
      <p:sp>
        <p:nvSpPr>
          <p:cNvPr id="17" name="日期占位符 16"/>
          <p:cNvSpPr>
            <a:spLocks noGrp="1"/>
          </p:cNvSpPr>
          <p:nvPr>
            <p:ph type="dt" sz="half" idx="10"/>
          </p:nvPr>
        </p:nvSpPr>
        <p:spPr/>
        <p:txBody>
          <a:bodyPr/>
          <a:lstStyle/>
          <a:p>
            <a:fld id="{AE04FA4C-9C95-43E3-880F-3400719C7C9D}" type="datetime1">
              <a:rPr lang="zh-CN" altLang="en-US" smtClean="0"/>
              <a:t>2019/5/20</a:t>
            </a:fld>
            <a:endParaRPr lang="zh-CN" altLang="en-US"/>
          </a:p>
        </p:txBody>
      </p:sp>
      <p:sp>
        <p:nvSpPr>
          <p:cNvPr id="18" name="灯片编号占位符 17"/>
          <p:cNvSpPr>
            <a:spLocks noGrp="1"/>
          </p:cNvSpPr>
          <p:nvPr>
            <p:ph type="sldNum" sz="quarter" idx="11"/>
          </p:nvPr>
        </p:nvSpPr>
        <p:spPr/>
        <p:txBody>
          <a:bodyPr/>
          <a:lstStyle/>
          <a:p>
            <a:fld id="{6CE2906C-1822-439C-9592-AB22BD010E33}" type="slidenum">
              <a:rPr lang="zh-CN" altLang="en-US" smtClean="0"/>
              <a:t>‹#›</a:t>
            </a:fld>
            <a:endParaRPr lang="zh-CN" altLang="en-US"/>
          </a:p>
        </p:txBody>
      </p:sp>
      <p:sp>
        <p:nvSpPr>
          <p:cNvPr id="19" name="页脚占位符 18"/>
          <p:cNvSpPr>
            <a:spLocks noGrp="1"/>
          </p:cNvSpPr>
          <p:nvPr>
            <p:ph type="ftr" sz="quarter" idx="12"/>
          </p:nvPr>
        </p:nvSpPr>
        <p:spPr>
          <a:xfrm>
            <a:off x="3762524" y="5851825"/>
            <a:ext cx="3386242" cy="320076"/>
          </a:xfrm>
        </p:spPr>
        <p:txBody>
          <a:bodyPr/>
          <a:lstStyle/>
          <a:p>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18_22">
    <p:spTree>
      <p:nvGrpSpPr>
        <p:cNvPr id="1" name=""/>
        <p:cNvGrpSpPr/>
        <p:nvPr/>
      </p:nvGrpSpPr>
      <p:grpSpPr>
        <a:xfrm>
          <a:off x="0" y="0"/>
          <a:ext cx="0" cy="0"/>
          <a:chOff x="0" y="0"/>
          <a:chExt cx="0" cy="0"/>
        </a:xfrm>
      </p:grpSpPr>
      <p:sp>
        <p:nvSpPr>
          <p:cNvPr id="2" name="标题 1"/>
          <p:cNvSpPr>
            <a:spLocks noGrp="1"/>
          </p:cNvSpPr>
          <p:nvPr>
            <p:ph type="title"/>
          </p:nvPr>
        </p:nvSpPr>
        <p:spPr>
          <a:xfrm>
            <a:off x="378148" y="-90413"/>
            <a:ext cx="5964158" cy="820961"/>
          </a:xfrm>
        </p:spPr>
        <p:txBody>
          <a:bodyPr>
            <a:noAutofit/>
          </a:bodyPr>
          <a:lstStyle>
            <a:lvl1pPr algn="l">
              <a:defRPr sz="2400">
                <a:solidFill>
                  <a:schemeClr val="accent5">
                    <a:lumMod val="50000"/>
                  </a:schemeClr>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内容占位符 2"/>
          <p:cNvSpPr>
            <a:spLocks noGrp="1"/>
          </p:cNvSpPr>
          <p:nvPr>
            <p:ph idx="1"/>
          </p:nvPr>
        </p:nvSpPr>
        <p:spPr>
          <a:xfrm>
            <a:off x="907215" y="989707"/>
            <a:ext cx="9624061" cy="396755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4" name="TextBox 13"/>
          <p:cNvSpPr txBox="1"/>
          <p:nvPr userDrawn="1"/>
        </p:nvSpPr>
        <p:spPr>
          <a:xfrm>
            <a:off x="162124" y="115143"/>
            <a:ext cx="576064" cy="461665"/>
          </a:xfrm>
          <a:prstGeom prst="rect">
            <a:avLst/>
          </a:prstGeom>
          <a:noFill/>
        </p:spPr>
        <p:txBody>
          <a:bodyPr wrap="square" rtlCol="0">
            <a:spAutoFit/>
          </a:bodyPr>
          <a:lstStyle/>
          <a:p>
            <a:r>
              <a:rPr lang="en-US" altLang="zh-CN" sz="2400" kern="1200" dirty="0">
                <a:solidFill>
                  <a:schemeClr val="accent5">
                    <a:lumMod val="50000"/>
                  </a:schemeClr>
                </a:solidFill>
                <a:latin typeface="微软雅黑" panose="020B0503020204020204" pitchFamily="34" charset="-122"/>
                <a:ea typeface="微软雅黑" panose="020B0503020204020204" pitchFamily="34" charset="-122"/>
                <a:cs typeface="+mj-cs"/>
              </a:rPr>
              <a:t>§</a:t>
            </a:r>
            <a:endParaRPr lang="zh-CN" altLang="en-US" sz="2400" kern="1200" dirty="0">
              <a:solidFill>
                <a:schemeClr val="accent5">
                  <a:lumMod val="50000"/>
                </a:schemeClr>
              </a:solidFill>
              <a:latin typeface="微软雅黑" panose="020B0503020204020204" pitchFamily="34" charset="-122"/>
              <a:ea typeface="微软雅黑" panose="020B0503020204020204" pitchFamily="34" charset="-122"/>
              <a:cs typeface="+mj-cs"/>
            </a:endParaRPr>
          </a:p>
        </p:txBody>
      </p:sp>
      <p:pic>
        <p:nvPicPr>
          <p:cNvPr id="13" name="Grafik 14" descr="trenner.png"/>
          <p:cNvPicPr>
            <a:picLocks noChangeAspect="1"/>
          </p:cNvPicPr>
          <p:nvPr userDrawn="1"/>
        </p:nvPicPr>
        <p:blipFill>
          <a:blip r:embed="rId2" cstate="print"/>
          <a:stretch>
            <a:fillRect/>
          </a:stretch>
        </p:blipFill>
        <p:spPr>
          <a:xfrm>
            <a:off x="-2430164" y="557659"/>
            <a:ext cx="9144000" cy="178594"/>
          </a:xfrm>
          <a:prstGeom prst="rect">
            <a:avLst/>
          </a:prstGeom>
        </p:spPr>
      </p:pic>
      <p:sp>
        <p:nvSpPr>
          <p:cNvPr id="15" name="Rectangle 12"/>
          <p:cNvSpPr/>
          <p:nvPr userDrawn="1"/>
        </p:nvSpPr>
        <p:spPr bwMode="auto">
          <a:xfrm rot="5400000">
            <a:off x="-157492" y="184684"/>
            <a:ext cx="374477" cy="112315"/>
          </a:xfrm>
          <a:prstGeom prst="rect">
            <a:avLst/>
          </a:prstGeom>
          <a:solidFill>
            <a:srgbClr val="FF0000"/>
          </a:solidFill>
          <a:ln w="25400">
            <a:noFill/>
            <a:miter lim="800000"/>
          </a:ln>
          <a:effectLst/>
        </p:spPr>
        <p:txBody>
          <a:bodyPr wrap="none" anchor="ctr"/>
          <a:lstStyle/>
          <a:p>
            <a:pPr>
              <a:defRPr/>
            </a:pPr>
            <a:endParaRPr lang="zh-CN" altLang="en-US"/>
          </a:p>
        </p:txBody>
      </p:sp>
      <p:sp>
        <p:nvSpPr>
          <p:cNvPr id="16" name="Rectangle 15"/>
          <p:cNvSpPr/>
          <p:nvPr userDrawn="1"/>
        </p:nvSpPr>
        <p:spPr bwMode="auto">
          <a:xfrm rot="5400000">
            <a:off x="-157358" y="544725"/>
            <a:ext cx="374478" cy="112315"/>
          </a:xfrm>
          <a:prstGeom prst="rect">
            <a:avLst/>
          </a:prstGeom>
          <a:solidFill>
            <a:srgbClr val="0000FF"/>
          </a:solidFill>
          <a:ln w="25400">
            <a:noFill/>
            <a:miter lim="800000"/>
          </a:ln>
          <a:effectLst/>
        </p:spPr>
        <p:txBody>
          <a:bodyPr wrap="none" anchor="ctr"/>
          <a:lstStyle/>
          <a:p>
            <a:pPr>
              <a:defRPr/>
            </a:pPr>
            <a:endParaRPr lang="zh-CN" altLang="en-US"/>
          </a:p>
        </p:txBody>
      </p:sp>
      <p:sp>
        <p:nvSpPr>
          <p:cNvPr id="11" name="标题 1"/>
          <p:cNvSpPr txBox="1"/>
          <p:nvPr userDrawn="1"/>
        </p:nvSpPr>
        <p:spPr>
          <a:xfrm>
            <a:off x="4639126" y="5309896"/>
            <a:ext cx="5964158" cy="820961"/>
          </a:xfrm>
          <a:prstGeom prst="rect">
            <a:avLst/>
          </a:prstGeom>
        </p:spPr>
        <p:txBody>
          <a:bodyPr vert="horz" lIns="91440" tIns="45720" rIns="91440" bIns="45720" rtlCol="0" anchor="ctr">
            <a:noAutofit/>
          </a:bodyPr>
          <a:lstStyle>
            <a:lvl1pPr algn="l">
              <a:defRPr sz="2400">
                <a:solidFill>
                  <a:schemeClr val="accent5">
                    <a:lumMod val="50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1800" b="0" i="0" u="none" strike="noStrike" kern="1200" cap="none" spc="0" normalizeH="0" baseline="0" noProof="0" dirty="0">
                <a:ln>
                  <a:noFill/>
                </a:ln>
                <a:solidFill>
                  <a:schemeClr val="accent4">
                    <a:lumMod val="50000"/>
                  </a:schemeClr>
                </a:solidFill>
                <a:effectLst/>
                <a:uLnTx/>
                <a:uFillTx/>
                <a:latin typeface="微软雅黑" panose="020B0503020204020204" pitchFamily="34" charset="-122"/>
                <a:ea typeface="微软雅黑" panose="020B0503020204020204" pitchFamily="34" charset="-122"/>
                <a:cs typeface="+mj-cs"/>
              </a:rPr>
              <a:t>人力资源概述</a:t>
            </a:r>
          </a:p>
        </p:txBody>
      </p:sp>
      <p:sp>
        <p:nvSpPr>
          <p:cNvPr id="12" name="TextBox 11"/>
          <p:cNvSpPr txBox="1"/>
          <p:nvPr userDrawn="1"/>
        </p:nvSpPr>
        <p:spPr>
          <a:xfrm>
            <a:off x="4482604" y="5547479"/>
            <a:ext cx="576064" cy="369332"/>
          </a:xfrm>
          <a:prstGeom prst="rect">
            <a:avLst/>
          </a:prstGeom>
          <a:noFill/>
        </p:spPr>
        <p:txBody>
          <a:bodyPr wrap="square" rtlCol="0">
            <a:spAutoFit/>
          </a:bodyPr>
          <a:lstStyle/>
          <a:p>
            <a:r>
              <a:rPr lang="en-US" altLang="zh-CN" sz="1800" kern="1200" dirty="0">
                <a:solidFill>
                  <a:schemeClr val="accent4">
                    <a:lumMod val="50000"/>
                  </a:schemeClr>
                </a:solidFill>
                <a:latin typeface="微软雅黑" panose="020B0503020204020204" pitchFamily="34" charset="-122"/>
                <a:ea typeface="微软雅黑" panose="020B0503020204020204" pitchFamily="34" charset="-122"/>
                <a:cs typeface="+mj-cs"/>
              </a:rPr>
              <a:t>§</a:t>
            </a:r>
            <a:endParaRPr lang="zh-CN" altLang="en-US" sz="1800" kern="1200" dirty="0">
              <a:solidFill>
                <a:schemeClr val="accent4">
                  <a:lumMod val="50000"/>
                </a:schemeClr>
              </a:solidFill>
              <a:latin typeface="微软雅黑" panose="020B0503020204020204" pitchFamily="34" charset="-122"/>
              <a:ea typeface="微软雅黑" panose="020B0503020204020204" pitchFamily="34" charset="-122"/>
              <a:cs typeface="+mj-cs"/>
            </a:endParaRPr>
          </a:p>
        </p:txBody>
      </p:sp>
      <p:sp>
        <p:nvSpPr>
          <p:cNvPr id="17" name="日期占位符 16"/>
          <p:cNvSpPr>
            <a:spLocks noGrp="1"/>
          </p:cNvSpPr>
          <p:nvPr>
            <p:ph type="dt" sz="half" idx="10"/>
          </p:nvPr>
        </p:nvSpPr>
        <p:spPr/>
        <p:txBody>
          <a:bodyPr/>
          <a:lstStyle/>
          <a:p>
            <a:fld id="{AE04FA4C-9C95-43E3-880F-3400719C7C9D}" type="datetime1">
              <a:rPr lang="zh-CN" altLang="en-US" smtClean="0"/>
              <a:t>2019/5/20</a:t>
            </a:fld>
            <a:endParaRPr lang="zh-CN" altLang="en-US"/>
          </a:p>
        </p:txBody>
      </p:sp>
      <p:sp>
        <p:nvSpPr>
          <p:cNvPr id="18" name="灯片编号占位符 17"/>
          <p:cNvSpPr>
            <a:spLocks noGrp="1"/>
          </p:cNvSpPr>
          <p:nvPr>
            <p:ph type="sldNum" sz="quarter" idx="11"/>
          </p:nvPr>
        </p:nvSpPr>
        <p:spPr/>
        <p:txBody>
          <a:bodyPr/>
          <a:lstStyle/>
          <a:p>
            <a:fld id="{6CE2906C-1822-439C-9592-AB22BD010E33}" type="slidenum">
              <a:rPr lang="zh-CN" altLang="en-US" smtClean="0"/>
              <a:t>‹#›</a:t>
            </a:fld>
            <a:endParaRPr lang="zh-CN" altLang="en-US"/>
          </a:p>
        </p:txBody>
      </p:sp>
      <p:sp>
        <p:nvSpPr>
          <p:cNvPr id="19" name="页脚占位符 18"/>
          <p:cNvSpPr>
            <a:spLocks noGrp="1"/>
          </p:cNvSpPr>
          <p:nvPr>
            <p:ph type="ftr" sz="quarter" idx="12"/>
          </p:nvPr>
        </p:nvSpPr>
        <p:spPr>
          <a:xfrm>
            <a:off x="3762524" y="5851825"/>
            <a:ext cx="3386242" cy="320076"/>
          </a:xfrm>
        </p:spPr>
        <p:txBody>
          <a:bodyPr/>
          <a:lstStyle/>
          <a:p>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7_22">
    <p:spTree>
      <p:nvGrpSpPr>
        <p:cNvPr id="1" name=""/>
        <p:cNvGrpSpPr/>
        <p:nvPr/>
      </p:nvGrpSpPr>
      <p:grpSpPr>
        <a:xfrm>
          <a:off x="0" y="0"/>
          <a:ext cx="0" cy="0"/>
          <a:chOff x="0" y="0"/>
          <a:chExt cx="0" cy="0"/>
        </a:xfrm>
      </p:grpSpPr>
      <p:sp>
        <p:nvSpPr>
          <p:cNvPr id="2" name="标题 1"/>
          <p:cNvSpPr>
            <a:spLocks noGrp="1"/>
          </p:cNvSpPr>
          <p:nvPr>
            <p:ph type="title"/>
          </p:nvPr>
        </p:nvSpPr>
        <p:spPr>
          <a:xfrm>
            <a:off x="378148" y="-90413"/>
            <a:ext cx="5964158" cy="820961"/>
          </a:xfrm>
        </p:spPr>
        <p:txBody>
          <a:bodyPr>
            <a:noAutofit/>
          </a:bodyPr>
          <a:lstStyle>
            <a:lvl1pPr algn="l">
              <a:defRPr sz="2400">
                <a:solidFill>
                  <a:schemeClr val="accent5">
                    <a:lumMod val="50000"/>
                  </a:schemeClr>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内容占位符 2"/>
          <p:cNvSpPr>
            <a:spLocks noGrp="1"/>
          </p:cNvSpPr>
          <p:nvPr>
            <p:ph idx="1"/>
          </p:nvPr>
        </p:nvSpPr>
        <p:spPr>
          <a:xfrm>
            <a:off x="907215" y="989707"/>
            <a:ext cx="9624061" cy="396755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4" name="TextBox 13"/>
          <p:cNvSpPr txBox="1"/>
          <p:nvPr userDrawn="1"/>
        </p:nvSpPr>
        <p:spPr>
          <a:xfrm>
            <a:off x="162124" y="115143"/>
            <a:ext cx="576064" cy="461665"/>
          </a:xfrm>
          <a:prstGeom prst="rect">
            <a:avLst/>
          </a:prstGeom>
          <a:noFill/>
        </p:spPr>
        <p:txBody>
          <a:bodyPr wrap="square" rtlCol="0">
            <a:spAutoFit/>
          </a:bodyPr>
          <a:lstStyle/>
          <a:p>
            <a:r>
              <a:rPr lang="en-US" altLang="zh-CN" sz="2400" kern="1200" dirty="0">
                <a:solidFill>
                  <a:schemeClr val="accent5">
                    <a:lumMod val="50000"/>
                  </a:schemeClr>
                </a:solidFill>
                <a:latin typeface="微软雅黑" panose="020B0503020204020204" pitchFamily="34" charset="-122"/>
                <a:ea typeface="微软雅黑" panose="020B0503020204020204" pitchFamily="34" charset="-122"/>
                <a:cs typeface="+mj-cs"/>
              </a:rPr>
              <a:t>§</a:t>
            </a:r>
            <a:endParaRPr lang="zh-CN" altLang="en-US" sz="2400" kern="1200" dirty="0">
              <a:solidFill>
                <a:schemeClr val="accent5">
                  <a:lumMod val="50000"/>
                </a:schemeClr>
              </a:solidFill>
              <a:latin typeface="微软雅黑" panose="020B0503020204020204" pitchFamily="34" charset="-122"/>
              <a:ea typeface="微软雅黑" panose="020B0503020204020204" pitchFamily="34" charset="-122"/>
              <a:cs typeface="+mj-cs"/>
            </a:endParaRPr>
          </a:p>
        </p:txBody>
      </p:sp>
      <p:pic>
        <p:nvPicPr>
          <p:cNvPr id="13" name="Grafik 14" descr="trenner.png"/>
          <p:cNvPicPr>
            <a:picLocks noChangeAspect="1"/>
          </p:cNvPicPr>
          <p:nvPr userDrawn="1"/>
        </p:nvPicPr>
        <p:blipFill>
          <a:blip r:embed="rId2" cstate="print"/>
          <a:stretch>
            <a:fillRect/>
          </a:stretch>
        </p:blipFill>
        <p:spPr>
          <a:xfrm>
            <a:off x="-2430164" y="557659"/>
            <a:ext cx="9144000" cy="178594"/>
          </a:xfrm>
          <a:prstGeom prst="rect">
            <a:avLst/>
          </a:prstGeom>
        </p:spPr>
      </p:pic>
      <p:sp>
        <p:nvSpPr>
          <p:cNvPr id="15" name="Rectangle 12"/>
          <p:cNvSpPr/>
          <p:nvPr userDrawn="1"/>
        </p:nvSpPr>
        <p:spPr bwMode="auto">
          <a:xfrm rot="5400000">
            <a:off x="-157492" y="184684"/>
            <a:ext cx="374477" cy="112315"/>
          </a:xfrm>
          <a:prstGeom prst="rect">
            <a:avLst/>
          </a:prstGeom>
          <a:solidFill>
            <a:srgbClr val="FF0000"/>
          </a:solidFill>
          <a:ln w="25400">
            <a:noFill/>
            <a:miter lim="800000"/>
          </a:ln>
          <a:effectLst/>
        </p:spPr>
        <p:txBody>
          <a:bodyPr wrap="none" anchor="ctr"/>
          <a:lstStyle/>
          <a:p>
            <a:pPr>
              <a:defRPr/>
            </a:pPr>
            <a:endParaRPr lang="zh-CN" altLang="en-US"/>
          </a:p>
        </p:txBody>
      </p:sp>
      <p:sp>
        <p:nvSpPr>
          <p:cNvPr id="16" name="Rectangle 15"/>
          <p:cNvSpPr/>
          <p:nvPr userDrawn="1"/>
        </p:nvSpPr>
        <p:spPr bwMode="auto">
          <a:xfrm rot="5400000">
            <a:off x="-157358" y="544725"/>
            <a:ext cx="374478" cy="112315"/>
          </a:xfrm>
          <a:prstGeom prst="rect">
            <a:avLst/>
          </a:prstGeom>
          <a:solidFill>
            <a:srgbClr val="0000FF"/>
          </a:solidFill>
          <a:ln w="25400">
            <a:noFill/>
            <a:miter lim="800000"/>
          </a:ln>
          <a:effectLst/>
        </p:spPr>
        <p:txBody>
          <a:bodyPr wrap="none" anchor="ctr"/>
          <a:lstStyle/>
          <a:p>
            <a:pPr>
              <a:defRPr/>
            </a:pPr>
            <a:endParaRPr lang="zh-CN" altLang="en-US"/>
          </a:p>
        </p:txBody>
      </p:sp>
      <p:sp>
        <p:nvSpPr>
          <p:cNvPr id="11" name="标题 1"/>
          <p:cNvSpPr txBox="1"/>
          <p:nvPr userDrawn="1"/>
        </p:nvSpPr>
        <p:spPr>
          <a:xfrm>
            <a:off x="4899413" y="5309896"/>
            <a:ext cx="5964158" cy="820961"/>
          </a:xfrm>
          <a:prstGeom prst="rect">
            <a:avLst/>
          </a:prstGeom>
        </p:spPr>
        <p:txBody>
          <a:bodyPr vert="horz" lIns="91440" tIns="45720" rIns="91440" bIns="45720" rtlCol="0" anchor="ctr">
            <a:noAutofit/>
          </a:bodyPr>
          <a:lstStyle>
            <a:lvl1pPr algn="l">
              <a:defRPr sz="2400">
                <a:solidFill>
                  <a:schemeClr val="accent5">
                    <a:lumMod val="50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1800" b="0" i="0" u="none" strike="noStrike" kern="1200" cap="none" spc="0" normalizeH="0" baseline="0" noProof="0" dirty="0">
                <a:ln>
                  <a:noFill/>
                </a:ln>
                <a:solidFill>
                  <a:schemeClr val="accent4">
                    <a:lumMod val="50000"/>
                  </a:schemeClr>
                </a:solidFill>
                <a:effectLst/>
                <a:uLnTx/>
                <a:uFillTx/>
                <a:latin typeface="微软雅黑" panose="020B0503020204020204" pitchFamily="34" charset="-122"/>
                <a:ea typeface="微软雅黑" panose="020B0503020204020204" pitchFamily="34" charset="-122"/>
                <a:cs typeface="+mj-cs"/>
              </a:rPr>
              <a:t>人才管理</a:t>
            </a:r>
          </a:p>
        </p:txBody>
      </p:sp>
      <p:sp>
        <p:nvSpPr>
          <p:cNvPr id="12" name="TextBox 11"/>
          <p:cNvSpPr txBox="1"/>
          <p:nvPr userDrawn="1"/>
        </p:nvSpPr>
        <p:spPr>
          <a:xfrm>
            <a:off x="4770636" y="5547479"/>
            <a:ext cx="576064" cy="369332"/>
          </a:xfrm>
          <a:prstGeom prst="rect">
            <a:avLst/>
          </a:prstGeom>
          <a:noFill/>
        </p:spPr>
        <p:txBody>
          <a:bodyPr wrap="square" rtlCol="0">
            <a:spAutoFit/>
          </a:bodyPr>
          <a:lstStyle/>
          <a:p>
            <a:r>
              <a:rPr lang="en-US" altLang="zh-CN" sz="1800" kern="1200" dirty="0">
                <a:solidFill>
                  <a:schemeClr val="accent4">
                    <a:lumMod val="50000"/>
                  </a:schemeClr>
                </a:solidFill>
                <a:latin typeface="微软雅黑" panose="020B0503020204020204" pitchFamily="34" charset="-122"/>
                <a:ea typeface="微软雅黑" panose="020B0503020204020204" pitchFamily="34" charset="-122"/>
                <a:cs typeface="+mj-cs"/>
              </a:rPr>
              <a:t>§</a:t>
            </a:r>
            <a:endParaRPr lang="zh-CN" altLang="en-US" sz="1800" kern="1200" dirty="0">
              <a:solidFill>
                <a:schemeClr val="accent4">
                  <a:lumMod val="50000"/>
                </a:schemeClr>
              </a:solidFill>
              <a:latin typeface="微软雅黑" panose="020B0503020204020204" pitchFamily="34" charset="-122"/>
              <a:ea typeface="微软雅黑" panose="020B0503020204020204" pitchFamily="34" charset="-122"/>
              <a:cs typeface="+mj-cs"/>
            </a:endParaRPr>
          </a:p>
        </p:txBody>
      </p:sp>
      <p:sp>
        <p:nvSpPr>
          <p:cNvPr id="17" name="日期占位符 16"/>
          <p:cNvSpPr>
            <a:spLocks noGrp="1"/>
          </p:cNvSpPr>
          <p:nvPr>
            <p:ph type="dt" sz="half" idx="10"/>
          </p:nvPr>
        </p:nvSpPr>
        <p:spPr/>
        <p:txBody>
          <a:bodyPr/>
          <a:lstStyle/>
          <a:p>
            <a:fld id="{AE04FA4C-9C95-43E3-880F-3400719C7C9D}" type="datetime1">
              <a:rPr lang="zh-CN" altLang="en-US" smtClean="0"/>
              <a:t>2019/5/20</a:t>
            </a:fld>
            <a:endParaRPr lang="zh-CN" altLang="en-US"/>
          </a:p>
        </p:txBody>
      </p:sp>
      <p:sp>
        <p:nvSpPr>
          <p:cNvPr id="18" name="灯片编号占位符 17"/>
          <p:cNvSpPr>
            <a:spLocks noGrp="1"/>
          </p:cNvSpPr>
          <p:nvPr>
            <p:ph type="sldNum" sz="quarter" idx="11"/>
          </p:nvPr>
        </p:nvSpPr>
        <p:spPr/>
        <p:txBody>
          <a:bodyPr/>
          <a:lstStyle/>
          <a:p>
            <a:fld id="{6CE2906C-1822-439C-9592-AB22BD010E33}" type="slidenum">
              <a:rPr lang="zh-CN" altLang="en-US" smtClean="0"/>
              <a:t>‹#›</a:t>
            </a:fld>
            <a:endParaRPr lang="zh-CN" altLang="en-US"/>
          </a:p>
        </p:txBody>
      </p:sp>
      <p:sp>
        <p:nvSpPr>
          <p:cNvPr id="19" name="页脚占位符 18"/>
          <p:cNvSpPr>
            <a:spLocks noGrp="1"/>
          </p:cNvSpPr>
          <p:nvPr>
            <p:ph type="ftr" sz="quarter" idx="12"/>
          </p:nvPr>
        </p:nvSpPr>
        <p:spPr>
          <a:xfrm>
            <a:off x="3762524" y="5851825"/>
            <a:ext cx="3386242" cy="320076"/>
          </a:xfrm>
        </p:spPr>
        <p:txBody>
          <a:bodyPr/>
          <a:lstStyle/>
          <a:p>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16_22">
    <p:spTree>
      <p:nvGrpSpPr>
        <p:cNvPr id="1" name=""/>
        <p:cNvGrpSpPr/>
        <p:nvPr/>
      </p:nvGrpSpPr>
      <p:grpSpPr>
        <a:xfrm>
          <a:off x="0" y="0"/>
          <a:ext cx="0" cy="0"/>
          <a:chOff x="0" y="0"/>
          <a:chExt cx="0" cy="0"/>
        </a:xfrm>
      </p:grpSpPr>
      <p:sp>
        <p:nvSpPr>
          <p:cNvPr id="2" name="标题 1"/>
          <p:cNvSpPr>
            <a:spLocks noGrp="1"/>
          </p:cNvSpPr>
          <p:nvPr>
            <p:ph type="title"/>
          </p:nvPr>
        </p:nvSpPr>
        <p:spPr>
          <a:xfrm>
            <a:off x="378148" y="-90413"/>
            <a:ext cx="5964158" cy="820961"/>
          </a:xfrm>
        </p:spPr>
        <p:txBody>
          <a:bodyPr>
            <a:noAutofit/>
          </a:bodyPr>
          <a:lstStyle>
            <a:lvl1pPr algn="l">
              <a:defRPr sz="2400">
                <a:solidFill>
                  <a:schemeClr val="accent5">
                    <a:lumMod val="50000"/>
                  </a:schemeClr>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内容占位符 2"/>
          <p:cNvSpPr>
            <a:spLocks noGrp="1"/>
          </p:cNvSpPr>
          <p:nvPr>
            <p:ph idx="1"/>
          </p:nvPr>
        </p:nvSpPr>
        <p:spPr>
          <a:xfrm>
            <a:off x="907215" y="989707"/>
            <a:ext cx="9624061" cy="396755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4" name="TextBox 13"/>
          <p:cNvSpPr txBox="1"/>
          <p:nvPr userDrawn="1"/>
        </p:nvSpPr>
        <p:spPr>
          <a:xfrm>
            <a:off x="162124" y="115143"/>
            <a:ext cx="576064" cy="461665"/>
          </a:xfrm>
          <a:prstGeom prst="rect">
            <a:avLst/>
          </a:prstGeom>
          <a:noFill/>
        </p:spPr>
        <p:txBody>
          <a:bodyPr wrap="square" rtlCol="0">
            <a:spAutoFit/>
          </a:bodyPr>
          <a:lstStyle/>
          <a:p>
            <a:r>
              <a:rPr lang="en-US" altLang="zh-CN" sz="2400" kern="1200" dirty="0">
                <a:solidFill>
                  <a:schemeClr val="accent5">
                    <a:lumMod val="50000"/>
                  </a:schemeClr>
                </a:solidFill>
                <a:latin typeface="微软雅黑" panose="020B0503020204020204" pitchFamily="34" charset="-122"/>
                <a:ea typeface="微软雅黑" panose="020B0503020204020204" pitchFamily="34" charset="-122"/>
                <a:cs typeface="+mj-cs"/>
              </a:rPr>
              <a:t>§</a:t>
            </a:r>
            <a:endParaRPr lang="zh-CN" altLang="en-US" sz="2400" kern="1200" dirty="0">
              <a:solidFill>
                <a:schemeClr val="accent5">
                  <a:lumMod val="50000"/>
                </a:schemeClr>
              </a:solidFill>
              <a:latin typeface="微软雅黑" panose="020B0503020204020204" pitchFamily="34" charset="-122"/>
              <a:ea typeface="微软雅黑" panose="020B0503020204020204" pitchFamily="34" charset="-122"/>
              <a:cs typeface="+mj-cs"/>
            </a:endParaRPr>
          </a:p>
        </p:txBody>
      </p:sp>
      <p:pic>
        <p:nvPicPr>
          <p:cNvPr id="13" name="Grafik 14" descr="trenner.png"/>
          <p:cNvPicPr>
            <a:picLocks noChangeAspect="1"/>
          </p:cNvPicPr>
          <p:nvPr userDrawn="1"/>
        </p:nvPicPr>
        <p:blipFill>
          <a:blip r:embed="rId2" cstate="print"/>
          <a:stretch>
            <a:fillRect/>
          </a:stretch>
        </p:blipFill>
        <p:spPr>
          <a:xfrm>
            <a:off x="-2430164" y="557659"/>
            <a:ext cx="9144000" cy="178594"/>
          </a:xfrm>
          <a:prstGeom prst="rect">
            <a:avLst/>
          </a:prstGeom>
        </p:spPr>
      </p:pic>
      <p:sp>
        <p:nvSpPr>
          <p:cNvPr id="15" name="Rectangle 12"/>
          <p:cNvSpPr/>
          <p:nvPr userDrawn="1"/>
        </p:nvSpPr>
        <p:spPr bwMode="auto">
          <a:xfrm rot="5400000">
            <a:off x="-157492" y="184684"/>
            <a:ext cx="374477" cy="112315"/>
          </a:xfrm>
          <a:prstGeom prst="rect">
            <a:avLst/>
          </a:prstGeom>
          <a:solidFill>
            <a:srgbClr val="FF0000"/>
          </a:solidFill>
          <a:ln w="25400">
            <a:noFill/>
            <a:miter lim="800000"/>
          </a:ln>
          <a:effectLst/>
        </p:spPr>
        <p:txBody>
          <a:bodyPr wrap="none" anchor="ctr"/>
          <a:lstStyle/>
          <a:p>
            <a:pPr>
              <a:defRPr/>
            </a:pPr>
            <a:endParaRPr lang="zh-CN" altLang="en-US"/>
          </a:p>
        </p:txBody>
      </p:sp>
      <p:sp>
        <p:nvSpPr>
          <p:cNvPr id="16" name="Rectangle 15"/>
          <p:cNvSpPr/>
          <p:nvPr userDrawn="1"/>
        </p:nvSpPr>
        <p:spPr bwMode="auto">
          <a:xfrm rot="5400000">
            <a:off x="-157358" y="544725"/>
            <a:ext cx="374478" cy="112315"/>
          </a:xfrm>
          <a:prstGeom prst="rect">
            <a:avLst/>
          </a:prstGeom>
          <a:solidFill>
            <a:srgbClr val="0000FF"/>
          </a:solidFill>
          <a:ln w="25400">
            <a:noFill/>
            <a:miter lim="800000"/>
          </a:ln>
          <a:effectLst/>
        </p:spPr>
        <p:txBody>
          <a:bodyPr wrap="none" anchor="ctr"/>
          <a:lstStyle/>
          <a:p>
            <a:pPr>
              <a:defRPr/>
            </a:pPr>
            <a:endParaRPr lang="zh-CN" altLang="en-US"/>
          </a:p>
        </p:txBody>
      </p:sp>
      <p:sp>
        <p:nvSpPr>
          <p:cNvPr id="11" name="标题 1"/>
          <p:cNvSpPr txBox="1"/>
          <p:nvPr userDrawn="1"/>
        </p:nvSpPr>
        <p:spPr>
          <a:xfrm>
            <a:off x="4899413" y="5309896"/>
            <a:ext cx="5964158" cy="820961"/>
          </a:xfrm>
          <a:prstGeom prst="rect">
            <a:avLst/>
          </a:prstGeom>
        </p:spPr>
        <p:txBody>
          <a:bodyPr vert="horz" lIns="91440" tIns="45720" rIns="91440" bIns="45720" rtlCol="0" anchor="ctr">
            <a:noAutofit/>
          </a:bodyPr>
          <a:lstStyle>
            <a:lvl1pPr algn="l">
              <a:defRPr sz="2400">
                <a:solidFill>
                  <a:schemeClr val="accent5">
                    <a:lumMod val="50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1800" b="0" i="0" u="none" strike="noStrike" kern="1200" cap="none" spc="0" normalizeH="0" baseline="0" noProof="0" dirty="0">
                <a:ln>
                  <a:noFill/>
                </a:ln>
                <a:solidFill>
                  <a:schemeClr val="accent4">
                    <a:lumMod val="50000"/>
                  </a:schemeClr>
                </a:solidFill>
                <a:effectLst/>
                <a:uLnTx/>
                <a:uFillTx/>
                <a:latin typeface="微软雅黑" panose="020B0503020204020204" pitchFamily="34" charset="-122"/>
                <a:ea typeface="微软雅黑" panose="020B0503020204020204" pitchFamily="34" charset="-122"/>
                <a:cs typeface="+mj-cs"/>
              </a:rPr>
              <a:t>人才招聘</a:t>
            </a:r>
          </a:p>
        </p:txBody>
      </p:sp>
      <p:sp>
        <p:nvSpPr>
          <p:cNvPr id="12" name="TextBox 11"/>
          <p:cNvSpPr txBox="1"/>
          <p:nvPr userDrawn="1"/>
        </p:nvSpPr>
        <p:spPr>
          <a:xfrm>
            <a:off x="4770636" y="5547479"/>
            <a:ext cx="576064" cy="369332"/>
          </a:xfrm>
          <a:prstGeom prst="rect">
            <a:avLst/>
          </a:prstGeom>
          <a:noFill/>
        </p:spPr>
        <p:txBody>
          <a:bodyPr wrap="square" rtlCol="0">
            <a:spAutoFit/>
          </a:bodyPr>
          <a:lstStyle/>
          <a:p>
            <a:r>
              <a:rPr lang="en-US" altLang="zh-CN" sz="1800" kern="1200" dirty="0">
                <a:solidFill>
                  <a:schemeClr val="accent4">
                    <a:lumMod val="50000"/>
                  </a:schemeClr>
                </a:solidFill>
                <a:latin typeface="微软雅黑" panose="020B0503020204020204" pitchFamily="34" charset="-122"/>
                <a:ea typeface="微软雅黑" panose="020B0503020204020204" pitchFamily="34" charset="-122"/>
                <a:cs typeface="+mj-cs"/>
              </a:rPr>
              <a:t>§</a:t>
            </a:r>
            <a:endParaRPr lang="zh-CN" altLang="en-US" sz="1800" kern="1200" dirty="0">
              <a:solidFill>
                <a:schemeClr val="accent4">
                  <a:lumMod val="50000"/>
                </a:schemeClr>
              </a:solidFill>
              <a:latin typeface="微软雅黑" panose="020B0503020204020204" pitchFamily="34" charset="-122"/>
              <a:ea typeface="微软雅黑" panose="020B0503020204020204" pitchFamily="34" charset="-122"/>
              <a:cs typeface="+mj-cs"/>
            </a:endParaRPr>
          </a:p>
        </p:txBody>
      </p:sp>
      <p:sp>
        <p:nvSpPr>
          <p:cNvPr id="17" name="日期占位符 16"/>
          <p:cNvSpPr>
            <a:spLocks noGrp="1"/>
          </p:cNvSpPr>
          <p:nvPr>
            <p:ph type="dt" sz="half" idx="10"/>
          </p:nvPr>
        </p:nvSpPr>
        <p:spPr/>
        <p:txBody>
          <a:bodyPr/>
          <a:lstStyle/>
          <a:p>
            <a:fld id="{AE04FA4C-9C95-43E3-880F-3400719C7C9D}" type="datetime1">
              <a:rPr lang="zh-CN" altLang="en-US" smtClean="0"/>
              <a:t>2019/5/20</a:t>
            </a:fld>
            <a:endParaRPr lang="zh-CN" altLang="en-US"/>
          </a:p>
        </p:txBody>
      </p:sp>
      <p:sp>
        <p:nvSpPr>
          <p:cNvPr id="18" name="灯片编号占位符 17"/>
          <p:cNvSpPr>
            <a:spLocks noGrp="1"/>
          </p:cNvSpPr>
          <p:nvPr>
            <p:ph type="sldNum" sz="quarter" idx="11"/>
          </p:nvPr>
        </p:nvSpPr>
        <p:spPr/>
        <p:txBody>
          <a:bodyPr/>
          <a:lstStyle/>
          <a:p>
            <a:fld id="{6CE2906C-1822-439C-9592-AB22BD010E33}" type="slidenum">
              <a:rPr lang="zh-CN" altLang="en-US" smtClean="0"/>
              <a:t>‹#›</a:t>
            </a:fld>
            <a:endParaRPr lang="zh-CN" altLang="en-US"/>
          </a:p>
        </p:txBody>
      </p:sp>
      <p:sp>
        <p:nvSpPr>
          <p:cNvPr id="19" name="页脚占位符 18"/>
          <p:cNvSpPr>
            <a:spLocks noGrp="1"/>
          </p:cNvSpPr>
          <p:nvPr>
            <p:ph type="ftr" sz="quarter" idx="12"/>
          </p:nvPr>
        </p:nvSpPr>
        <p:spPr>
          <a:xfrm>
            <a:off x="3762524" y="5851825"/>
            <a:ext cx="3386242" cy="320076"/>
          </a:xfrm>
        </p:spPr>
        <p:txBody>
          <a:bodyPr/>
          <a:lstStyle/>
          <a:p>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3_22">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ADD65BC2-0BCA-477E-8DC9-15D6BB1853A6}" type="datetime1">
              <a:rPr lang="zh-CN" altLang="en-US" smtClean="0"/>
              <a:t>2019/5/20</a:t>
            </a:fld>
            <a:endParaRPr lang="zh-CN" altLang="en-US"/>
          </a:p>
        </p:txBody>
      </p:sp>
      <p:sp>
        <p:nvSpPr>
          <p:cNvPr id="6" name="灯片编号占位符 5"/>
          <p:cNvSpPr>
            <a:spLocks noGrp="1"/>
          </p:cNvSpPr>
          <p:nvPr>
            <p:ph type="sldNum" sz="quarter" idx="12"/>
          </p:nvPr>
        </p:nvSpPr>
        <p:spPr/>
        <p:txBody>
          <a:bodyPr/>
          <a:lstStyle/>
          <a:p>
            <a:fld id="{6CE2906C-1822-439C-9592-AB22BD010E33}" type="slidenum">
              <a:rPr lang="zh-CN" altLang="en-US" smtClean="0"/>
              <a:t>‹#›</a:t>
            </a:fld>
            <a:endParaRPr lang="zh-CN" altLang="en-US"/>
          </a:p>
        </p:txBody>
      </p:sp>
      <p:sp>
        <p:nvSpPr>
          <p:cNvPr id="14" name="TextBox 13"/>
          <p:cNvSpPr txBox="1"/>
          <p:nvPr userDrawn="1"/>
        </p:nvSpPr>
        <p:spPr>
          <a:xfrm>
            <a:off x="162124" y="115143"/>
            <a:ext cx="576064" cy="461665"/>
          </a:xfrm>
          <a:prstGeom prst="rect">
            <a:avLst/>
          </a:prstGeom>
          <a:noFill/>
        </p:spPr>
        <p:txBody>
          <a:bodyPr wrap="square" rtlCol="0">
            <a:spAutoFit/>
          </a:bodyPr>
          <a:lstStyle/>
          <a:p>
            <a:r>
              <a:rPr lang="en-US" altLang="zh-CN" sz="2400" kern="1200" dirty="0">
                <a:solidFill>
                  <a:schemeClr val="accent5">
                    <a:lumMod val="50000"/>
                  </a:schemeClr>
                </a:solidFill>
                <a:latin typeface="微软雅黑" panose="020B0503020204020204" pitchFamily="34" charset="-122"/>
                <a:ea typeface="微软雅黑" panose="020B0503020204020204" pitchFamily="34" charset="-122"/>
                <a:cs typeface="+mj-cs"/>
              </a:rPr>
              <a:t>§</a:t>
            </a:r>
            <a:endParaRPr lang="zh-CN" altLang="en-US" sz="2400" kern="1200" dirty="0">
              <a:solidFill>
                <a:schemeClr val="accent5">
                  <a:lumMod val="50000"/>
                </a:schemeClr>
              </a:solidFill>
              <a:latin typeface="微软雅黑" panose="020B0503020204020204" pitchFamily="34" charset="-122"/>
              <a:ea typeface="微软雅黑" panose="020B0503020204020204" pitchFamily="34" charset="-122"/>
              <a:cs typeface="+mj-cs"/>
            </a:endParaRPr>
          </a:p>
        </p:txBody>
      </p:sp>
      <p:pic>
        <p:nvPicPr>
          <p:cNvPr id="13" name="Grafik 14" descr="trenner.png"/>
          <p:cNvPicPr>
            <a:picLocks noChangeAspect="1"/>
          </p:cNvPicPr>
          <p:nvPr userDrawn="1"/>
        </p:nvPicPr>
        <p:blipFill>
          <a:blip r:embed="rId2" cstate="print"/>
          <a:stretch>
            <a:fillRect/>
          </a:stretch>
        </p:blipFill>
        <p:spPr>
          <a:xfrm>
            <a:off x="-2455554" y="570686"/>
            <a:ext cx="9144000" cy="178594"/>
          </a:xfrm>
          <a:prstGeom prst="rect">
            <a:avLst/>
          </a:prstGeom>
        </p:spPr>
      </p:pic>
      <p:sp>
        <p:nvSpPr>
          <p:cNvPr id="15" name="Rectangle 12"/>
          <p:cNvSpPr/>
          <p:nvPr userDrawn="1"/>
        </p:nvSpPr>
        <p:spPr bwMode="auto">
          <a:xfrm rot="5400000">
            <a:off x="-157492" y="184684"/>
            <a:ext cx="374477" cy="112315"/>
          </a:xfrm>
          <a:prstGeom prst="rect">
            <a:avLst/>
          </a:prstGeom>
          <a:solidFill>
            <a:srgbClr val="FF0000"/>
          </a:solidFill>
          <a:ln w="25400">
            <a:noFill/>
            <a:miter lim="800000"/>
          </a:ln>
          <a:effectLst/>
        </p:spPr>
        <p:txBody>
          <a:bodyPr wrap="none" anchor="ctr"/>
          <a:lstStyle/>
          <a:p>
            <a:pPr>
              <a:defRPr/>
            </a:pPr>
            <a:endParaRPr lang="zh-CN" altLang="en-US"/>
          </a:p>
        </p:txBody>
      </p:sp>
      <p:sp>
        <p:nvSpPr>
          <p:cNvPr id="16" name="Rectangle 15"/>
          <p:cNvSpPr/>
          <p:nvPr userDrawn="1"/>
        </p:nvSpPr>
        <p:spPr bwMode="auto">
          <a:xfrm rot="5400000">
            <a:off x="-157358" y="544725"/>
            <a:ext cx="374478" cy="112315"/>
          </a:xfrm>
          <a:prstGeom prst="rect">
            <a:avLst/>
          </a:prstGeom>
          <a:solidFill>
            <a:srgbClr val="0000FF"/>
          </a:solidFill>
          <a:ln w="25400">
            <a:noFill/>
            <a:miter lim="800000"/>
          </a:ln>
          <a:effectLst/>
        </p:spPr>
        <p:txBody>
          <a:bodyPr wrap="none" anchor="ctr"/>
          <a:lstStyle/>
          <a:p>
            <a:pPr>
              <a:defRPr/>
            </a:pPr>
            <a:endParaRPr lang="zh-CN" altLang="en-US"/>
          </a:p>
        </p:txBody>
      </p:sp>
      <p:sp>
        <p:nvSpPr>
          <p:cNvPr id="17" name="矩形 16"/>
          <p:cNvSpPr/>
          <p:nvPr userDrawn="1"/>
        </p:nvSpPr>
        <p:spPr>
          <a:xfrm>
            <a:off x="481770" y="158249"/>
            <a:ext cx="1529540" cy="3693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800" b="0" baseline="0" dirty="0">
                <a:solidFill>
                  <a:schemeClr val="tx1">
                    <a:lumMod val="65000"/>
                    <a:lumOff val="35000"/>
                  </a:schemeClr>
                </a:solidFill>
                <a:latin typeface="+mj-ea"/>
                <a:ea typeface="+mj-ea"/>
                <a:cs typeface="Arial Unicode MS" pitchFamily="34" charset="-122"/>
              </a:rPr>
              <a:t>1.1 </a:t>
            </a:r>
            <a:r>
              <a:rPr lang="zh-CN" altLang="en-US" sz="1800" b="0" baseline="0" dirty="0">
                <a:solidFill>
                  <a:schemeClr val="tx1">
                    <a:lumMod val="65000"/>
                    <a:lumOff val="35000"/>
                  </a:schemeClr>
                </a:solidFill>
                <a:latin typeface="+mj-ea"/>
                <a:ea typeface="+mj-ea"/>
                <a:cs typeface="Arial Unicode MS" pitchFamily="34" charset="-122"/>
              </a:rPr>
              <a:t>资源</a:t>
            </a:r>
            <a:endParaRPr lang="en-US" altLang="zh-CN" sz="1400" b="0" dirty="0">
              <a:solidFill>
                <a:schemeClr val="tx1">
                  <a:lumMod val="65000"/>
                  <a:lumOff val="35000"/>
                </a:schemeClr>
              </a:solidFill>
              <a:latin typeface="+mj-ea"/>
              <a:ea typeface="+mj-ea"/>
              <a:cs typeface="Arial Unicode MS" pitchFamily="34" charset="-122"/>
            </a:endParaRPr>
          </a:p>
        </p:txBody>
      </p:sp>
      <p:sp>
        <p:nvSpPr>
          <p:cNvPr id="20" name="TextBox 11"/>
          <p:cNvSpPr txBox="1"/>
          <p:nvPr userDrawn="1"/>
        </p:nvSpPr>
        <p:spPr>
          <a:xfrm>
            <a:off x="4338588" y="5528191"/>
            <a:ext cx="576064" cy="369332"/>
          </a:xfrm>
          <a:prstGeom prst="rect">
            <a:avLst/>
          </a:prstGeom>
          <a:noFill/>
        </p:spPr>
        <p:txBody>
          <a:bodyPr wrap="square" rtlCol="0">
            <a:spAutoFit/>
          </a:bodyPr>
          <a:lstStyle/>
          <a:p>
            <a:r>
              <a:rPr lang="en-US" altLang="zh-CN" sz="1800" kern="1200" dirty="0">
                <a:solidFill>
                  <a:schemeClr val="accent4">
                    <a:lumMod val="50000"/>
                  </a:schemeClr>
                </a:solidFill>
                <a:latin typeface="微软雅黑" panose="020B0503020204020204" pitchFamily="34" charset="-122"/>
                <a:ea typeface="微软雅黑" panose="020B0503020204020204" pitchFamily="34" charset="-122"/>
                <a:cs typeface="+mj-cs"/>
              </a:rPr>
              <a:t>§</a:t>
            </a:r>
            <a:endParaRPr lang="zh-CN" altLang="en-US" sz="1800" kern="1200" dirty="0">
              <a:solidFill>
                <a:schemeClr val="accent4">
                  <a:lumMod val="50000"/>
                </a:schemeClr>
              </a:solidFill>
              <a:latin typeface="微软雅黑" panose="020B0503020204020204" pitchFamily="34" charset="-122"/>
              <a:ea typeface="微软雅黑" panose="020B0503020204020204" pitchFamily="34" charset="-122"/>
              <a:cs typeface="+mj-cs"/>
            </a:endParaRPr>
          </a:p>
        </p:txBody>
      </p:sp>
      <p:sp>
        <p:nvSpPr>
          <p:cNvPr id="2" name="文本框 1"/>
          <p:cNvSpPr txBox="1"/>
          <p:nvPr userDrawn="1"/>
        </p:nvSpPr>
        <p:spPr>
          <a:xfrm>
            <a:off x="4482604" y="5518922"/>
            <a:ext cx="2088232" cy="369332"/>
          </a:xfrm>
          <a:prstGeom prst="rect">
            <a:avLst/>
          </a:prstGeom>
          <a:noFill/>
        </p:spPr>
        <p:txBody>
          <a:bodyPr wrap="square" rtlCol="0">
            <a:spAutoFit/>
          </a:bodyPr>
          <a:lstStyle/>
          <a:p>
            <a:r>
              <a:rPr lang="zh-CN" altLang="en-US" dirty="0">
                <a:solidFill>
                  <a:schemeClr val="tx1">
                    <a:lumMod val="65000"/>
                    <a:lumOff val="35000"/>
                  </a:schemeClr>
                </a:solidFill>
                <a:latin typeface="+mj-ea"/>
                <a:ea typeface="+mj-ea"/>
              </a:rPr>
              <a:t>资源与人力资源</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2_22">
    <p:spTree>
      <p:nvGrpSpPr>
        <p:cNvPr id="1" name=""/>
        <p:cNvGrpSpPr/>
        <p:nvPr/>
      </p:nvGrpSpPr>
      <p:grpSpPr>
        <a:xfrm>
          <a:off x="0" y="0"/>
          <a:ext cx="0" cy="0"/>
          <a:chOff x="0" y="0"/>
          <a:chExt cx="0" cy="0"/>
        </a:xfrm>
      </p:grpSpPr>
      <p:sp>
        <p:nvSpPr>
          <p:cNvPr id="2" name="标题 1"/>
          <p:cNvSpPr>
            <a:spLocks noGrp="1"/>
          </p:cNvSpPr>
          <p:nvPr>
            <p:ph type="title"/>
          </p:nvPr>
        </p:nvSpPr>
        <p:spPr>
          <a:xfrm>
            <a:off x="378148" y="-90413"/>
            <a:ext cx="5964158" cy="820961"/>
          </a:xfrm>
        </p:spPr>
        <p:txBody>
          <a:bodyPr>
            <a:noAutofit/>
          </a:bodyPr>
          <a:lstStyle>
            <a:lvl1pPr algn="l">
              <a:defRPr sz="2400">
                <a:solidFill>
                  <a:schemeClr val="accent5">
                    <a:lumMod val="50000"/>
                  </a:schemeClr>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内容占位符 2"/>
          <p:cNvSpPr>
            <a:spLocks noGrp="1"/>
          </p:cNvSpPr>
          <p:nvPr>
            <p:ph idx="1"/>
          </p:nvPr>
        </p:nvSpPr>
        <p:spPr>
          <a:xfrm>
            <a:off x="907215" y="989707"/>
            <a:ext cx="9624061" cy="396755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4" name="TextBox 13"/>
          <p:cNvSpPr txBox="1"/>
          <p:nvPr userDrawn="1"/>
        </p:nvSpPr>
        <p:spPr>
          <a:xfrm>
            <a:off x="162124" y="115143"/>
            <a:ext cx="576064" cy="461665"/>
          </a:xfrm>
          <a:prstGeom prst="rect">
            <a:avLst/>
          </a:prstGeom>
          <a:noFill/>
        </p:spPr>
        <p:txBody>
          <a:bodyPr wrap="square" rtlCol="0">
            <a:spAutoFit/>
          </a:bodyPr>
          <a:lstStyle/>
          <a:p>
            <a:r>
              <a:rPr lang="en-US" altLang="zh-CN" sz="2400" kern="1200" dirty="0">
                <a:solidFill>
                  <a:schemeClr val="accent5">
                    <a:lumMod val="50000"/>
                  </a:schemeClr>
                </a:solidFill>
                <a:latin typeface="微软雅黑" panose="020B0503020204020204" pitchFamily="34" charset="-122"/>
                <a:ea typeface="微软雅黑" panose="020B0503020204020204" pitchFamily="34" charset="-122"/>
                <a:cs typeface="+mj-cs"/>
              </a:rPr>
              <a:t>§</a:t>
            </a:r>
            <a:endParaRPr lang="zh-CN" altLang="en-US" sz="2400" kern="1200" dirty="0">
              <a:solidFill>
                <a:schemeClr val="accent5">
                  <a:lumMod val="50000"/>
                </a:schemeClr>
              </a:solidFill>
              <a:latin typeface="微软雅黑" panose="020B0503020204020204" pitchFamily="34" charset="-122"/>
              <a:ea typeface="微软雅黑" panose="020B0503020204020204" pitchFamily="34" charset="-122"/>
              <a:cs typeface="+mj-cs"/>
            </a:endParaRPr>
          </a:p>
        </p:txBody>
      </p:sp>
      <p:pic>
        <p:nvPicPr>
          <p:cNvPr id="13" name="Grafik 14" descr="trenner.png"/>
          <p:cNvPicPr>
            <a:picLocks noChangeAspect="1"/>
          </p:cNvPicPr>
          <p:nvPr userDrawn="1"/>
        </p:nvPicPr>
        <p:blipFill>
          <a:blip r:embed="rId2" cstate="print"/>
          <a:stretch>
            <a:fillRect/>
          </a:stretch>
        </p:blipFill>
        <p:spPr>
          <a:xfrm>
            <a:off x="-2430164" y="557659"/>
            <a:ext cx="9144000" cy="178594"/>
          </a:xfrm>
          <a:prstGeom prst="rect">
            <a:avLst/>
          </a:prstGeom>
        </p:spPr>
      </p:pic>
      <p:sp>
        <p:nvSpPr>
          <p:cNvPr id="15" name="Rectangle 12"/>
          <p:cNvSpPr/>
          <p:nvPr userDrawn="1"/>
        </p:nvSpPr>
        <p:spPr bwMode="auto">
          <a:xfrm rot="5400000">
            <a:off x="-157492" y="184684"/>
            <a:ext cx="374477" cy="112315"/>
          </a:xfrm>
          <a:prstGeom prst="rect">
            <a:avLst/>
          </a:prstGeom>
          <a:solidFill>
            <a:srgbClr val="FF0000"/>
          </a:solidFill>
          <a:ln w="25400">
            <a:noFill/>
            <a:miter lim="800000"/>
          </a:ln>
          <a:effectLst/>
        </p:spPr>
        <p:txBody>
          <a:bodyPr wrap="none" anchor="ctr"/>
          <a:lstStyle/>
          <a:p>
            <a:pPr>
              <a:defRPr/>
            </a:pPr>
            <a:endParaRPr lang="zh-CN" altLang="en-US"/>
          </a:p>
        </p:txBody>
      </p:sp>
      <p:sp>
        <p:nvSpPr>
          <p:cNvPr id="16" name="Rectangle 15"/>
          <p:cNvSpPr/>
          <p:nvPr userDrawn="1"/>
        </p:nvSpPr>
        <p:spPr bwMode="auto">
          <a:xfrm rot="5400000">
            <a:off x="-157358" y="544725"/>
            <a:ext cx="374478" cy="112315"/>
          </a:xfrm>
          <a:prstGeom prst="rect">
            <a:avLst/>
          </a:prstGeom>
          <a:solidFill>
            <a:srgbClr val="0000FF"/>
          </a:solidFill>
          <a:ln w="25400">
            <a:noFill/>
            <a:miter lim="800000"/>
          </a:ln>
          <a:effectLst/>
        </p:spPr>
        <p:txBody>
          <a:bodyPr wrap="none" anchor="ctr"/>
          <a:lstStyle/>
          <a:p>
            <a:pPr>
              <a:defRPr/>
            </a:pPr>
            <a:endParaRPr lang="zh-CN" altLang="en-US"/>
          </a:p>
        </p:txBody>
      </p:sp>
      <p:sp>
        <p:nvSpPr>
          <p:cNvPr id="11" name="标题 1"/>
          <p:cNvSpPr txBox="1"/>
          <p:nvPr userDrawn="1"/>
        </p:nvSpPr>
        <p:spPr>
          <a:xfrm>
            <a:off x="4899413" y="5309896"/>
            <a:ext cx="5964158" cy="820961"/>
          </a:xfrm>
          <a:prstGeom prst="rect">
            <a:avLst/>
          </a:prstGeom>
        </p:spPr>
        <p:txBody>
          <a:bodyPr vert="horz" lIns="91440" tIns="45720" rIns="91440" bIns="45720" rtlCol="0" anchor="ctr">
            <a:noAutofit/>
          </a:bodyPr>
          <a:lstStyle>
            <a:lvl1pPr algn="l">
              <a:defRPr sz="2400">
                <a:solidFill>
                  <a:schemeClr val="accent5">
                    <a:lumMod val="50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1800" b="0" i="0" u="none" strike="noStrike" kern="1200" cap="none" spc="0" normalizeH="0" baseline="0" noProof="0" dirty="0">
                <a:ln>
                  <a:noFill/>
                </a:ln>
                <a:solidFill>
                  <a:schemeClr val="accent4">
                    <a:lumMod val="50000"/>
                  </a:schemeClr>
                </a:solidFill>
                <a:effectLst/>
                <a:uLnTx/>
                <a:uFillTx/>
                <a:latin typeface="微软雅黑" panose="020B0503020204020204" pitchFamily="34" charset="-122"/>
                <a:ea typeface="微软雅黑" panose="020B0503020204020204" pitchFamily="34" charset="-122"/>
                <a:cs typeface="+mj-cs"/>
              </a:rPr>
              <a:t>行为管理</a:t>
            </a:r>
          </a:p>
        </p:txBody>
      </p:sp>
      <p:sp>
        <p:nvSpPr>
          <p:cNvPr id="12" name="TextBox 11"/>
          <p:cNvSpPr txBox="1"/>
          <p:nvPr userDrawn="1"/>
        </p:nvSpPr>
        <p:spPr>
          <a:xfrm>
            <a:off x="4770636" y="5547479"/>
            <a:ext cx="576064" cy="369332"/>
          </a:xfrm>
          <a:prstGeom prst="rect">
            <a:avLst/>
          </a:prstGeom>
          <a:noFill/>
        </p:spPr>
        <p:txBody>
          <a:bodyPr wrap="square" rtlCol="0">
            <a:spAutoFit/>
          </a:bodyPr>
          <a:lstStyle/>
          <a:p>
            <a:r>
              <a:rPr lang="en-US" altLang="zh-CN" sz="1800" kern="1200" dirty="0">
                <a:solidFill>
                  <a:schemeClr val="accent4">
                    <a:lumMod val="50000"/>
                  </a:schemeClr>
                </a:solidFill>
                <a:latin typeface="微软雅黑" panose="020B0503020204020204" pitchFamily="34" charset="-122"/>
                <a:ea typeface="微软雅黑" panose="020B0503020204020204" pitchFamily="34" charset="-122"/>
                <a:cs typeface="+mj-cs"/>
              </a:rPr>
              <a:t>§</a:t>
            </a:r>
            <a:endParaRPr lang="zh-CN" altLang="en-US" sz="1800" kern="1200" dirty="0">
              <a:solidFill>
                <a:schemeClr val="accent4">
                  <a:lumMod val="50000"/>
                </a:schemeClr>
              </a:solidFill>
              <a:latin typeface="微软雅黑" panose="020B0503020204020204" pitchFamily="34" charset="-122"/>
              <a:ea typeface="微软雅黑" panose="020B0503020204020204" pitchFamily="34" charset="-122"/>
              <a:cs typeface="+mj-cs"/>
            </a:endParaRPr>
          </a:p>
        </p:txBody>
      </p:sp>
      <p:sp>
        <p:nvSpPr>
          <p:cNvPr id="17" name="日期占位符 16"/>
          <p:cNvSpPr>
            <a:spLocks noGrp="1"/>
          </p:cNvSpPr>
          <p:nvPr>
            <p:ph type="dt" sz="half" idx="10"/>
          </p:nvPr>
        </p:nvSpPr>
        <p:spPr/>
        <p:txBody>
          <a:bodyPr/>
          <a:lstStyle/>
          <a:p>
            <a:fld id="{AE04FA4C-9C95-43E3-880F-3400719C7C9D}" type="datetime1">
              <a:rPr lang="zh-CN" altLang="en-US" smtClean="0"/>
              <a:t>2019/5/20</a:t>
            </a:fld>
            <a:endParaRPr lang="zh-CN" altLang="en-US"/>
          </a:p>
        </p:txBody>
      </p:sp>
      <p:sp>
        <p:nvSpPr>
          <p:cNvPr id="18" name="灯片编号占位符 17"/>
          <p:cNvSpPr>
            <a:spLocks noGrp="1"/>
          </p:cNvSpPr>
          <p:nvPr>
            <p:ph type="sldNum" sz="quarter" idx="11"/>
          </p:nvPr>
        </p:nvSpPr>
        <p:spPr/>
        <p:txBody>
          <a:bodyPr/>
          <a:lstStyle/>
          <a:p>
            <a:fld id="{6CE2906C-1822-439C-9592-AB22BD010E33}" type="slidenum">
              <a:rPr lang="zh-CN" altLang="en-US" smtClean="0"/>
              <a:t>‹#›</a:t>
            </a:fld>
            <a:endParaRPr lang="zh-CN" altLang="en-US"/>
          </a:p>
        </p:txBody>
      </p:sp>
      <p:sp>
        <p:nvSpPr>
          <p:cNvPr id="19" name="页脚占位符 18"/>
          <p:cNvSpPr>
            <a:spLocks noGrp="1"/>
          </p:cNvSpPr>
          <p:nvPr>
            <p:ph type="ftr" sz="quarter" idx="12"/>
          </p:nvPr>
        </p:nvSpPr>
        <p:spPr>
          <a:xfrm>
            <a:off x="3762524" y="5851825"/>
            <a:ext cx="3386242" cy="320076"/>
          </a:xfrm>
        </p:spPr>
        <p:txBody>
          <a:bodyPr/>
          <a:lstStyle/>
          <a:p>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14_22">
    <p:spTree>
      <p:nvGrpSpPr>
        <p:cNvPr id="1" name=""/>
        <p:cNvGrpSpPr/>
        <p:nvPr/>
      </p:nvGrpSpPr>
      <p:grpSpPr>
        <a:xfrm>
          <a:off x="0" y="0"/>
          <a:ext cx="0" cy="0"/>
          <a:chOff x="0" y="0"/>
          <a:chExt cx="0" cy="0"/>
        </a:xfrm>
      </p:grpSpPr>
      <p:sp>
        <p:nvSpPr>
          <p:cNvPr id="2" name="标题 1"/>
          <p:cNvSpPr>
            <a:spLocks noGrp="1"/>
          </p:cNvSpPr>
          <p:nvPr>
            <p:ph type="title"/>
          </p:nvPr>
        </p:nvSpPr>
        <p:spPr>
          <a:xfrm>
            <a:off x="378148" y="-90413"/>
            <a:ext cx="5964158" cy="820961"/>
          </a:xfrm>
        </p:spPr>
        <p:txBody>
          <a:bodyPr>
            <a:noAutofit/>
          </a:bodyPr>
          <a:lstStyle>
            <a:lvl1pPr algn="l">
              <a:defRPr sz="2400">
                <a:solidFill>
                  <a:schemeClr val="accent5">
                    <a:lumMod val="50000"/>
                  </a:schemeClr>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内容占位符 2"/>
          <p:cNvSpPr>
            <a:spLocks noGrp="1"/>
          </p:cNvSpPr>
          <p:nvPr>
            <p:ph idx="1"/>
          </p:nvPr>
        </p:nvSpPr>
        <p:spPr>
          <a:xfrm>
            <a:off x="907215" y="989707"/>
            <a:ext cx="9624061" cy="396755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4" name="TextBox 13"/>
          <p:cNvSpPr txBox="1"/>
          <p:nvPr userDrawn="1"/>
        </p:nvSpPr>
        <p:spPr>
          <a:xfrm>
            <a:off x="162124" y="115143"/>
            <a:ext cx="576064" cy="461665"/>
          </a:xfrm>
          <a:prstGeom prst="rect">
            <a:avLst/>
          </a:prstGeom>
          <a:noFill/>
        </p:spPr>
        <p:txBody>
          <a:bodyPr wrap="square" rtlCol="0">
            <a:spAutoFit/>
          </a:bodyPr>
          <a:lstStyle/>
          <a:p>
            <a:r>
              <a:rPr lang="en-US" altLang="zh-CN" sz="2400" kern="1200" dirty="0">
                <a:solidFill>
                  <a:schemeClr val="accent5">
                    <a:lumMod val="50000"/>
                  </a:schemeClr>
                </a:solidFill>
                <a:latin typeface="微软雅黑" panose="020B0503020204020204" pitchFamily="34" charset="-122"/>
                <a:ea typeface="微软雅黑" panose="020B0503020204020204" pitchFamily="34" charset="-122"/>
                <a:cs typeface="+mj-cs"/>
              </a:rPr>
              <a:t>§</a:t>
            </a:r>
            <a:endParaRPr lang="zh-CN" altLang="en-US" sz="2400" kern="1200" dirty="0">
              <a:solidFill>
                <a:schemeClr val="accent5">
                  <a:lumMod val="50000"/>
                </a:schemeClr>
              </a:solidFill>
              <a:latin typeface="微软雅黑" panose="020B0503020204020204" pitchFamily="34" charset="-122"/>
              <a:ea typeface="微软雅黑" panose="020B0503020204020204" pitchFamily="34" charset="-122"/>
              <a:cs typeface="+mj-cs"/>
            </a:endParaRPr>
          </a:p>
        </p:txBody>
      </p:sp>
      <p:pic>
        <p:nvPicPr>
          <p:cNvPr id="13" name="Grafik 14" descr="trenner.png"/>
          <p:cNvPicPr>
            <a:picLocks noChangeAspect="1"/>
          </p:cNvPicPr>
          <p:nvPr userDrawn="1"/>
        </p:nvPicPr>
        <p:blipFill>
          <a:blip r:embed="rId2" cstate="print"/>
          <a:stretch>
            <a:fillRect/>
          </a:stretch>
        </p:blipFill>
        <p:spPr>
          <a:xfrm>
            <a:off x="-2430164" y="557659"/>
            <a:ext cx="9144000" cy="178594"/>
          </a:xfrm>
          <a:prstGeom prst="rect">
            <a:avLst/>
          </a:prstGeom>
        </p:spPr>
      </p:pic>
      <p:sp>
        <p:nvSpPr>
          <p:cNvPr id="15" name="Rectangle 12"/>
          <p:cNvSpPr/>
          <p:nvPr userDrawn="1"/>
        </p:nvSpPr>
        <p:spPr bwMode="auto">
          <a:xfrm rot="5400000">
            <a:off x="-157492" y="184684"/>
            <a:ext cx="374477" cy="112315"/>
          </a:xfrm>
          <a:prstGeom prst="rect">
            <a:avLst/>
          </a:prstGeom>
          <a:solidFill>
            <a:srgbClr val="FF0000"/>
          </a:solidFill>
          <a:ln w="25400">
            <a:noFill/>
            <a:miter lim="800000"/>
          </a:ln>
          <a:effectLst/>
        </p:spPr>
        <p:txBody>
          <a:bodyPr wrap="none" anchor="ctr"/>
          <a:lstStyle/>
          <a:p>
            <a:pPr>
              <a:defRPr/>
            </a:pPr>
            <a:endParaRPr lang="zh-CN" altLang="en-US"/>
          </a:p>
        </p:txBody>
      </p:sp>
      <p:sp>
        <p:nvSpPr>
          <p:cNvPr id="16" name="Rectangle 15"/>
          <p:cNvSpPr/>
          <p:nvPr userDrawn="1"/>
        </p:nvSpPr>
        <p:spPr bwMode="auto">
          <a:xfrm rot="5400000">
            <a:off x="-157358" y="544725"/>
            <a:ext cx="374478" cy="112315"/>
          </a:xfrm>
          <a:prstGeom prst="rect">
            <a:avLst/>
          </a:prstGeom>
          <a:solidFill>
            <a:srgbClr val="0000FF"/>
          </a:solidFill>
          <a:ln w="25400">
            <a:noFill/>
            <a:miter lim="800000"/>
          </a:ln>
          <a:effectLst/>
        </p:spPr>
        <p:txBody>
          <a:bodyPr wrap="none" anchor="ctr"/>
          <a:lstStyle/>
          <a:p>
            <a:pPr>
              <a:defRPr/>
            </a:pPr>
            <a:endParaRPr lang="zh-CN" altLang="en-US"/>
          </a:p>
        </p:txBody>
      </p:sp>
      <p:sp>
        <p:nvSpPr>
          <p:cNvPr id="11" name="标题 1"/>
          <p:cNvSpPr txBox="1"/>
          <p:nvPr userDrawn="1"/>
        </p:nvSpPr>
        <p:spPr>
          <a:xfrm>
            <a:off x="4899413" y="5309896"/>
            <a:ext cx="5964158" cy="820961"/>
          </a:xfrm>
          <a:prstGeom prst="rect">
            <a:avLst/>
          </a:prstGeom>
        </p:spPr>
        <p:txBody>
          <a:bodyPr vert="horz" lIns="91440" tIns="45720" rIns="91440" bIns="45720" rtlCol="0" anchor="ctr">
            <a:noAutofit/>
          </a:bodyPr>
          <a:lstStyle>
            <a:lvl1pPr algn="l">
              <a:defRPr sz="2400">
                <a:solidFill>
                  <a:schemeClr val="accent5">
                    <a:lumMod val="50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1800" b="0" i="0" u="none" strike="noStrike" kern="1200" cap="none" spc="0" normalizeH="0" baseline="0" noProof="0" dirty="0">
                <a:ln>
                  <a:noFill/>
                </a:ln>
                <a:solidFill>
                  <a:schemeClr val="accent4">
                    <a:lumMod val="50000"/>
                  </a:schemeClr>
                </a:solidFill>
                <a:effectLst/>
                <a:uLnTx/>
                <a:uFillTx/>
                <a:latin typeface="微软雅黑" panose="020B0503020204020204" pitchFamily="34" charset="-122"/>
                <a:ea typeface="微软雅黑" panose="020B0503020204020204" pitchFamily="34" charset="-122"/>
                <a:cs typeface="+mj-cs"/>
              </a:rPr>
              <a:t>领导力</a:t>
            </a:r>
          </a:p>
        </p:txBody>
      </p:sp>
      <p:sp>
        <p:nvSpPr>
          <p:cNvPr id="12" name="TextBox 11"/>
          <p:cNvSpPr txBox="1"/>
          <p:nvPr userDrawn="1"/>
        </p:nvSpPr>
        <p:spPr>
          <a:xfrm>
            <a:off x="4770636" y="5547479"/>
            <a:ext cx="576064" cy="369332"/>
          </a:xfrm>
          <a:prstGeom prst="rect">
            <a:avLst/>
          </a:prstGeom>
          <a:noFill/>
        </p:spPr>
        <p:txBody>
          <a:bodyPr wrap="square" rtlCol="0">
            <a:spAutoFit/>
          </a:bodyPr>
          <a:lstStyle/>
          <a:p>
            <a:r>
              <a:rPr lang="en-US" altLang="zh-CN" sz="1800" kern="1200" dirty="0">
                <a:solidFill>
                  <a:schemeClr val="accent4">
                    <a:lumMod val="50000"/>
                  </a:schemeClr>
                </a:solidFill>
                <a:latin typeface="微软雅黑" panose="020B0503020204020204" pitchFamily="34" charset="-122"/>
                <a:ea typeface="微软雅黑" panose="020B0503020204020204" pitchFamily="34" charset="-122"/>
                <a:cs typeface="+mj-cs"/>
              </a:rPr>
              <a:t>§</a:t>
            </a:r>
            <a:endParaRPr lang="zh-CN" altLang="en-US" sz="1800" kern="1200" dirty="0">
              <a:solidFill>
                <a:schemeClr val="accent4">
                  <a:lumMod val="50000"/>
                </a:schemeClr>
              </a:solidFill>
              <a:latin typeface="微软雅黑" panose="020B0503020204020204" pitchFamily="34" charset="-122"/>
              <a:ea typeface="微软雅黑" panose="020B0503020204020204" pitchFamily="34" charset="-122"/>
              <a:cs typeface="+mj-cs"/>
            </a:endParaRPr>
          </a:p>
        </p:txBody>
      </p:sp>
      <p:sp>
        <p:nvSpPr>
          <p:cNvPr id="17" name="日期占位符 16"/>
          <p:cNvSpPr>
            <a:spLocks noGrp="1"/>
          </p:cNvSpPr>
          <p:nvPr>
            <p:ph type="dt" sz="half" idx="10"/>
          </p:nvPr>
        </p:nvSpPr>
        <p:spPr/>
        <p:txBody>
          <a:bodyPr/>
          <a:lstStyle/>
          <a:p>
            <a:fld id="{AE04FA4C-9C95-43E3-880F-3400719C7C9D}" type="datetime1">
              <a:rPr lang="zh-CN" altLang="en-US" smtClean="0"/>
              <a:t>2019/5/20</a:t>
            </a:fld>
            <a:endParaRPr lang="zh-CN" altLang="en-US"/>
          </a:p>
        </p:txBody>
      </p:sp>
      <p:sp>
        <p:nvSpPr>
          <p:cNvPr id="18" name="灯片编号占位符 17"/>
          <p:cNvSpPr>
            <a:spLocks noGrp="1"/>
          </p:cNvSpPr>
          <p:nvPr>
            <p:ph type="sldNum" sz="quarter" idx="11"/>
          </p:nvPr>
        </p:nvSpPr>
        <p:spPr/>
        <p:txBody>
          <a:bodyPr/>
          <a:lstStyle/>
          <a:p>
            <a:fld id="{6CE2906C-1822-439C-9592-AB22BD010E33}" type="slidenum">
              <a:rPr lang="zh-CN" altLang="en-US" smtClean="0"/>
              <a:t>‹#›</a:t>
            </a:fld>
            <a:endParaRPr lang="zh-CN" altLang="en-US"/>
          </a:p>
        </p:txBody>
      </p:sp>
      <p:sp>
        <p:nvSpPr>
          <p:cNvPr id="19" name="页脚占位符 18"/>
          <p:cNvSpPr>
            <a:spLocks noGrp="1"/>
          </p:cNvSpPr>
          <p:nvPr>
            <p:ph type="ftr" sz="quarter" idx="12"/>
          </p:nvPr>
        </p:nvSpPr>
        <p:spPr>
          <a:xfrm>
            <a:off x="3762524" y="5851825"/>
            <a:ext cx="3386242" cy="320076"/>
          </a:xfrm>
        </p:spPr>
        <p:txBody>
          <a:bodyPr/>
          <a:lstStyle/>
          <a:p>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44705" y="3863179"/>
            <a:ext cx="9089391" cy="1194023"/>
          </a:xfrm>
        </p:spPr>
        <p:txBody>
          <a:bodyPr anchor="t"/>
          <a:lstStyle>
            <a:lvl1pPr algn="l">
              <a:defRPr sz="4000" b="1" cap="all"/>
            </a:lvl1pPr>
          </a:lstStyle>
          <a:p>
            <a:r>
              <a:rPr lang="zh-CN" altLang="en-US" dirty="0"/>
              <a:t>单击此处编辑母版标题样式</a:t>
            </a:r>
          </a:p>
        </p:txBody>
      </p:sp>
      <p:sp>
        <p:nvSpPr>
          <p:cNvPr id="3" name="文本占位符 2"/>
          <p:cNvSpPr>
            <a:spLocks noGrp="1"/>
          </p:cNvSpPr>
          <p:nvPr>
            <p:ph type="body" idx="1"/>
          </p:nvPr>
        </p:nvSpPr>
        <p:spPr>
          <a:xfrm>
            <a:off x="844705" y="2548085"/>
            <a:ext cx="9089391" cy="131509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6D76FC6-FC6B-4271-9548-5A52FAE7DD76}" type="datetime1">
              <a:rPr lang="zh-CN" altLang="en-US" smtClean="0"/>
              <a:t>2019/5/20</a:t>
            </a:fld>
            <a:endParaRPr lang="zh-CN" altLang="en-US"/>
          </a:p>
        </p:txBody>
      </p:sp>
      <p:sp>
        <p:nvSpPr>
          <p:cNvPr id="6" name="灯片编号占位符 5"/>
          <p:cNvSpPr>
            <a:spLocks noGrp="1"/>
          </p:cNvSpPr>
          <p:nvPr>
            <p:ph type="sldNum" sz="quarter" idx="12"/>
          </p:nvPr>
        </p:nvSpPr>
        <p:spPr/>
        <p:txBody>
          <a:bodyPr/>
          <a:lstStyle/>
          <a:p>
            <a:fld id="{6CE2906C-1822-439C-9592-AB22BD010E33}" type="slidenum">
              <a:rPr lang="zh-CN" altLang="en-US" smtClean="0"/>
              <a:t>‹#›</a:t>
            </a:fld>
            <a:endParaRPr lang="zh-CN" altLang="en-US"/>
          </a:p>
        </p:txBody>
      </p:sp>
      <p:pic>
        <p:nvPicPr>
          <p:cNvPr id="8" name="Picture 3" descr="C:\Users\wumin\Desktop\4.png"/>
          <p:cNvPicPr>
            <a:picLocks noChangeAspect="1" noChangeArrowheads="1"/>
          </p:cNvPicPr>
          <p:nvPr userDrawn="1"/>
        </p:nvPicPr>
        <p:blipFill>
          <a:blip r:embed="rId2" cstate="print"/>
          <a:srcRect/>
          <a:stretch>
            <a:fillRect/>
          </a:stretch>
        </p:blipFill>
        <p:spPr bwMode="auto">
          <a:xfrm>
            <a:off x="4050556" y="3730687"/>
            <a:ext cx="2601158" cy="643396"/>
          </a:xfrm>
          <a:prstGeom prst="rect">
            <a:avLst/>
          </a:prstGeom>
          <a:noFill/>
        </p:spPr>
      </p:pic>
      <p:pic>
        <p:nvPicPr>
          <p:cNvPr id="5122" name="Picture 2"/>
          <p:cNvPicPr>
            <a:picLocks noChangeAspect="1" noChangeArrowheads="1"/>
          </p:cNvPicPr>
          <p:nvPr userDrawn="1"/>
        </p:nvPicPr>
        <p:blipFill>
          <a:blip r:embed="rId3" cstate="print"/>
          <a:srcRect/>
          <a:stretch>
            <a:fillRect/>
          </a:stretch>
        </p:blipFill>
        <p:spPr bwMode="auto">
          <a:xfrm>
            <a:off x="162124" y="5310187"/>
            <a:ext cx="10297145" cy="576064"/>
          </a:xfrm>
          <a:prstGeom prst="rect">
            <a:avLst/>
          </a:prstGeom>
          <a:noFill/>
          <a:ln w="9525">
            <a:noFill/>
            <a:miter lim="800000"/>
            <a:headEnd/>
            <a:tailEnd/>
          </a:ln>
        </p:spPr>
      </p:pic>
      <p:pic>
        <p:nvPicPr>
          <p:cNvPr id="11" name="Picture 2" descr="C:\Users\wumin\Desktop\++3.png"/>
          <p:cNvPicPr>
            <a:picLocks noChangeAspect="1" noChangeArrowheads="1"/>
          </p:cNvPicPr>
          <p:nvPr userDrawn="1"/>
        </p:nvPicPr>
        <p:blipFill>
          <a:blip r:embed="rId4" cstate="print"/>
          <a:srcRect/>
          <a:stretch>
            <a:fillRect/>
          </a:stretch>
        </p:blipFill>
        <p:spPr bwMode="auto">
          <a:xfrm>
            <a:off x="738189" y="3320253"/>
            <a:ext cx="9217024" cy="45719"/>
          </a:xfrm>
          <a:prstGeom prst="rect">
            <a:avLst/>
          </a:prstGeom>
          <a:noFill/>
        </p:spPr>
      </p:pic>
      <p:pic>
        <p:nvPicPr>
          <p:cNvPr id="9" name="Picture 2" descr="C:\Users\wumin\Desktop\LOGO.png"/>
          <p:cNvPicPr>
            <a:picLocks noChangeAspect="1" noChangeArrowheads="1"/>
          </p:cNvPicPr>
          <p:nvPr userDrawn="1"/>
        </p:nvPicPr>
        <p:blipFill>
          <a:blip r:embed="rId5" cstate="print"/>
          <a:srcRect/>
          <a:stretch>
            <a:fillRect/>
          </a:stretch>
        </p:blipFill>
        <p:spPr bwMode="auto">
          <a:xfrm>
            <a:off x="2898428" y="2069827"/>
            <a:ext cx="2275386" cy="723329"/>
          </a:xfrm>
          <a:prstGeom prst="rect">
            <a:avLst/>
          </a:prstGeom>
          <a:noFill/>
        </p:spPr>
      </p:pic>
      <p:pic>
        <p:nvPicPr>
          <p:cNvPr id="10" name="图片 9" descr="无标题.png"/>
          <p:cNvPicPr>
            <a:picLocks noChangeAspect="1"/>
          </p:cNvPicPr>
          <p:nvPr userDrawn="1"/>
        </p:nvPicPr>
        <p:blipFill>
          <a:blip r:embed="rId6" cstate="print"/>
          <a:stretch>
            <a:fillRect/>
          </a:stretch>
        </p:blipFill>
        <p:spPr>
          <a:xfrm>
            <a:off x="5634732" y="2040574"/>
            <a:ext cx="2839995" cy="1109373"/>
          </a:xfrm>
          <a:prstGeom prst="rect">
            <a:avLst/>
          </a:prstGeom>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5640" y="1230206"/>
            <a:ext cx="5537918" cy="347769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341784" y="1230206"/>
            <a:ext cx="5537918" cy="347769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39DA9E9-2C26-4419-A0B2-9D68BA631211}" type="datetime1">
              <a:rPr lang="zh-CN" altLang="en-US" smtClean="0"/>
              <a:t>2019/5/20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CE2906C-1822-439C-9592-AB22BD010E33}" type="slidenum">
              <a:rPr lang="zh-CN" altLang="en-US" smtClean="0"/>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534670" y="240754"/>
            <a:ext cx="9624061" cy="1001977"/>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534673" y="1345712"/>
            <a:ext cx="4724774" cy="56082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534673" y="1906540"/>
            <a:ext cx="4724774" cy="34637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5432100" y="1345712"/>
            <a:ext cx="4726631" cy="56082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5432100" y="1906540"/>
            <a:ext cx="4726631" cy="34637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CBC21E40-AA71-453C-9522-1A34CEDBB155}" type="datetime1">
              <a:rPr lang="zh-CN" altLang="en-US" smtClean="0"/>
              <a:t>2019/5/20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CE2906C-1822-439C-9592-AB22BD010E33}" type="slidenum">
              <a:rPr lang="zh-CN" altLang="en-US" smtClean="0"/>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42F767B-2DD6-4784-8AAC-F0844361243E}" type="datetime1">
              <a:rPr lang="zh-CN" altLang="en-US" smtClean="0"/>
              <a:t>2019/5/20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CE2906C-1822-439C-9592-AB22BD010E33}" type="slidenum">
              <a:rPr lang="zh-CN" altLang="en-US" smtClean="0"/>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15C06E9-A9FC-4BA1-A958-DDDDE42E11B7}" type="datetime1">
              <a:rPr lang="zh-CN" altLang="en-US" smtClean="0"/>
              <a:t>2019/5/20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CE2906C-1822-439C-9592-AB22BD010E33}" type="slidenum">
              <a:rPr lang="zh-CN" altLang="en-US" smtClean="0"/>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34671" y="239361"/>
            <a:ext cx="3518056" cy="1018677"/>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180822" y="239361"/>
            <a:ext cx="5977909" cy="513095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534671" y="1258038"/>
            <a:ext cx="3518056" cy="411228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8C4DEA3-F5AC-41C8-8842-81FE2D0CFB8F}" type="datetime1">
              <a:rPr lang="zh-CN" altLang="en-US" smtClean="0"/>
              <a:t>2019/5/20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CE2906C-1822-439C-9592-AB22BD010E33}" type="slidenum">
              <a:rPr lang="zh-CN" altLang="en-US" smtClean="0"/>
              <a:t>‹#›</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095981" y="4208304"/>
            <a:ext cx="6416040" cy="49681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095981" y="537171"/>
            <a:ext cx="6416040" cy="360711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095981" y="4705118"/>
            <a:ext cx="6416040" cy="70555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3EFD02D-A80A-4E74-8EA3-33E1BED55E79}" type="datetime1">
              <a:rPr lang="zh-CN" altLang="en-US" smtClean="0"/>
              <a:t>2019/5/20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CE2906C-1822-439C-9592-AB22BD010E33}" type="slidenum">
              <a:rPr lang="zh-CN" altLang="en-US" smtClean="0"/>
              <a:t>‹#›</a:t>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F1FCDEE-C470-421E-9A7D-B1325A6315AC}" type="datetime1">
              <a:rPr lang="zh-CN" altLang="en-US" smtClean="0"/>
              <a:t>2019/5/20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E2906C-1822-439C-9592-AB22BD010E33}"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2">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ADD65BC2-0BCA-477E-8DC9-15D6BB1853A6}" type="datetime1">
              <a:rPr lang="zh-CN" altLang="en-US" smtClean="0"/>
              <a:t>2019/5/20</a:t>
            </a:fld>
            <a:endParaRPr lang="zh-CN" altLang="en-US"/>
          </a:p>
        </p:txBody>
      </p:sp>
      <p:sp>
        <p:nvSpPr>
          <p:cNvPr id="6" name="灯片编号占位符 5"/>
          <p:cNvSpPr>
            <a:spLocks noGrp="1"/>
          </p:cNvSpPr>
          <p:nvPr>
            <p:ph type="sldNum" sz="quarter" idx="12"/>
          </p:nvPr>
        </p:nvSpPr>
        <p:spPr/>
        <p:txBody>
          <a:bodyPr/>
          <a:lstStyle/>
          <a:p>
            <a:fld id="{6CE2906C-1822-439C-9592-AB22BD010E33}" type="slidenum">
              <a:rPr lang="zh-CN" altLang="en-US" smtClean="0"/>
              <a:t>‹#›</a:t>
            </a:fld>
            <a:endParaRPr lang="zh-CN" altLang="en-US"/>
          </a:p>
        </p:txBody>
      </p:sp>
      <p:sp>
        <p:nvSpPr>
          <p:cNvPr id="14" name="TextBox 13"/>
          <p:cNvSpPr txBox="1"/>
          <p:nvPr userDrawn="1"/>
        </p:nvSpPr>
        <p:spPr>
          <a:xfrm>
            <a:off x="162124" y="115143"/>
            <a:ext cx="576064" cy="461665"/>
          </a:xfrm>
          <a:prstGeom prst="rect">
            <a:avLst/>
          </a:prstGeom>
          <a:noFill/>
        </p:spPr>
        <p:txBody>
          <a:bodyPr wrap="square" rtlCol="0">
            <a:spAutoFit/>
          </a:bodyPr>
          <a:lstStyle/>
          <a:p>
            <a:r>
              <a:rPr lang="en-US" altLang="zh-CN" sz="2400" kern="1200" dirty="0">
                <a:solidFill>
                  <a:schemeClr val="accent5">
                    <a:lumMod val="50000"/>
                  </a:schemeClr>
                </a:solidFill>
                <a:latin typeface="微软雅黑" panose="020B0503020204020204" pitchFamily="34" charset="-122"/>
                <a:ea typeface="微软雅黑" panose="020B0503020204020204" pitchFamily="34" charset="-122"/>
                <a:cs typeface="+mj-cs"/>
              </a:rPr>
              <a:t>§</a:t>
            </a:r>
            <a:endParaRPr lang="zh-CN" altLang="en-US" sz="2400" kern="1200" dirty="0">
              <a:solidFill>
                <a:schemeClr val="accent5">
                  <a:lumMod val="50000"/>
                </a:schemeClr>
              </a:solidFill>
              <a:latin typeface="微软雅黑" panose="020B0503020204020204" pitchFamily="34" charset="-122"/>
              <a:ea typeface="微软雅黑" panose="020B0503020204020204" pitchFamily="34" charset="-122"/>
              <a:cs typeface="+mj-cs"/>
            </a:endParaRPr>
          </a:p>
        </p:txBody>
      </p:sp>
      <p:pic>
        <p:nvPicPr>
          <p:cNvPr id="13" name="Grafik 14" descr="trenner.png"/>
          <p:cNvPicPr>
            <a:picLocks noChangeAspect="1"/>
          </p:cNvPicPr>
          <p:nvPr userDrawn="1"/>
        </p:nvPicPr>
        <p:blipFill>
          <a:blip r:embed="rId2" cstate="print"/>
          <a:stretch>
            <a:fillRect/>
          </a:stretch>
        </p:blipFill>
        <p:spPr>
          <a:xfrm>
            <a:off x="-2455554" y="570686"/>
            <a:ext cx="9144000" cy="178594"/>
          </a:xfrm>
          <a:prstGeom prst="rect">
            <a:avLst/>
          </a:prstGeom>
        </p:spPr>
      </p:pic>
      <p:sp>
        <p:nvSpPr>
          <p:cNvPr id="15" name="Rectangle 12"/>
          <p:cNvSpPr/>
          <p:nvPr userDrawn="1"/>
        </p:nvSpPr>
        <p:spPr bwMode="auto">
          <a:xfrm rot="5400000">
            <a:off x="-157492" y="184684"/>
            <a:ext cx="374477" cy="112315"/>
          </a:xfrm>
          <a:prstGeom prst="rect">
            <a:avLst/>
          </a:prstGeom>
          <a:solidFill>
            <a:srgbClr val="FF0000"/>
          </a:solidFill>
          <a:ln w="25400">
            <a:noFill/>
            <a:miter lim="800000"/>
          </a:ln>
          <a:effectLst/>
        </p:spPr>
        <p:txBody>
          <a:bodyPr wrap="none" anchor="ctr"/>
          <a:lstStyle/>
          <a:p>
            <a:pPr>
              <a:defRPr/>
            </a:pPr>
            <a:endParaRPr lang="zh-CN" altLang="en-US"/>
          </a:p>
        </p:txBody>
      </p:sp>
      <p:sp>
        <p:nvSpPr>
          <p:cNvPr id="16" name="Rectangle 15"/>
          <p:cNvSpPr/>
          <p:nvPr userDrawn="1"/>
        </p:nvSpPr>
        <p:spPr bwMode="auto">
          <a:xfrm rot="5400000">
            <a:off x="-157358" y="544725"/>
            <a:ext cx="374478" cy="112315"/>
          </a:xfrm>
          <a:prstGeom prst="rect">
            <a:avLst/>
          </a:prstGeom>
          <a:solidFill>
            <a:srgbClr val="0000FF"/>
          </a:solidFill>
          <a:ln w="25400">
            <a:noFill/>
            <a:miter lim="800000"/>
          </a:ln>
          <a:effectLst/>
        </p:spPr>
        <p:txBody>
          <a:bodyPr wrap="none" anchor="ctr"/>
          <a:lstStyle/>
          <a:p>
            <a:pPr>
              <a:defRPr/>
            </a:pPr>
            <a:endParaRPr lang="zh-CN" altLang="en-US"/>
          </a:p>
        </p:txBody>
      </p:sp>
      <p:sp>
        <p:nvSpPr>
          <p:cNvPr id="17" name="矩形 16"/>
          <p:cNvSpPr/>
          <p:nvPr userDrawn="1"/>
        </p:nvSpPr>
        <p:spPr>
          <a:xfrm>
            <a:off x="481770" y="158249"/>
            <a:ext cx="1529540" cy="3693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800" b="0" baseline="0" dirty="0">
                <a:solidFill>
                  <a:schemeClr val="tx1">
                    <a:lumMod val="65000"/>
                    <a:lumOff val="35000"/>
                  </a:schemeClr>
                </a:solidFill>
                <a:latin typeface="+mj-ea"/>
                <a:ea typeface="+mj-ea"/>
                <a:cs typeface="Arial Unicode MS" pitchFamily="34" charset="-122"/>
              </a:rPr>
              <a:t>1.2 </a:t>
            </a:r>
            <a:r>
              <a:rPr lang="zh-CN" altLang="en-US" sz="1800" b="0" baseline="0" dirty="0">
                <a:solidFill>
                  <a:schemeClr val="tx1">
                    <a:lumMod val="65000"/>
                    <a:lumOff val="35000"/>
                  </a:schemeClr>
                </a:solidFill>
                <a:latin typeface="+mj-ea"/>
                <a:ea typeface="+mj-ea"/>
                <a:cs typeface="Arial Unicode MS" pitchFamily="34" charset="-122"/>
              </a:rPr>
              <a:t>人力资源</a:t>
            </a:r>
            <a:endParaRPr lang="en-US" altLang="zh-CN" sz="1400" b="0" dirty="0">
              <a:solidFill>
                <a:schemeClr val="tx1">
                  <a:lumMod val="65000"/>
                  <a:lumOff val="35000"/>
                </a:schemeClr>
              </a:solidFill>
              <a:latin typeface="+mj-ea"/>
              <a:ea typeface="+mj-ea"/>
              <a:cs typeface="Arial Unicode MS" pitchFamily="34" charset="-122"/>
            </a:endParaRPr>
          </a:p>
        </p:txBody>
      </p:sp>
      <p:sp>
        <p:nvSpPr>
          <p:cNvPr id="20" name="TextBox 11"/>
          <p:cNvSpPr txBox="1"/>
          <p:nvPr userDrawn="1"/>
        </p:nvSpPr>
        <p:spPr>
          <a:xfrm>
            <a:off x="4338588" y="5528191"/>
            <a:ext cx="576064" cy="369332"/>
          </a:xfrm>
          <a:prstGeom prst="rect">
            <a:avLst/>
          </a:prstGeom>
          <a:noFill/>
        </p:spPr>
        <p:txBody>
          <a:bodyPr wrap="square" rtlCol="0">
            <a:spAutoFit/>
          </a:bodyPr>
          <a:lstStyle/>
          <a:p>
            <a:r>
              <a:rPr lang="en-US" altLang="zh-CN" sz="1800" kern="1200" dirty="0">
                <a:solidFill>
                  <a:schemeClr val="accent4">
                    <a:lumMod val="50000"/>
                  </a:schemeClr>
                </a:solidFill>
                <a:latin typeface="微软雅黑" panose="020B0503020204020204" pitchFamily="34" charset="-122"/>
                <a:ea typeface="微软雅黑" panose="020B0503020204020204" pitchFamily="34" charset="-122"/>
                <a:cs typeface="+mj-cs"/>
              </a:rPr>
              <a:t>§</a:t>
            </a:r>
            <a:endParaRPr lang="zh-CN" altLang="en-US" sz="1800" kern="1200" dirty="0">
              <a:solidFill>
                <a:schemeClr val="accent4">
                  <a:lumMod val="50000"/>
                </a:schemeClr>
              </a:solidFill>
              <a:latin typeface="微软雅黑" panose="020B0503020204020204" pitchFamily="34" charset="-122"/>
              <a:ea typeface="微软雅黑" panose="020B0503020204020204" pitchFamily="34" charset="-122"/>
              <a:cs typeface="+mj-cs"/>
            </a:endParaRPr>
          </a:p>
        </p:txBody>
      </p:sp>
      <p:sp>
        <p:nvSpPr>
          <p:cNvPr id="2" name="文本框 1"/>
          <p:cNvSpPr txBox="1"/>
          <p:nvPr userDrawn="1"/>
        </p:nvSpPr>
        <p:spPr>
          <a:xfrm>
            <a:off x="4482604" y="5518922"/>
            <a:ext cx="2088232" cy="369332"/>
          </a:xfrm>
          <a:prstGeom prst="rect">
            <a:avLst/>
          </a:prstGeom>
          <a:noFill/>
        </p:spPr>
        <p:txBody>
          <a:bodyPr wrap="square" rtlCol="0">
            <a:spAutoFit/>
          </a:bodyPr>
          <a:lstStyle/>
          <a:p>
            <a:r>
              <a:rPr lang="zh-CN" altLang="en-US" dirty="0">
                <a:solidFill>
                  <a:schemeClr val="tx1">
                    <a:lumMod val="65000"/>
                    <a:lumOff val="35000"/>
                  </a:schemeClr>
                </a:solidFill>
                <a:latin typeface="+mj-ea"/>
                <a:ea typeface="+mj-ea"/>
              </a:rPr>
              <a:t>资源与人力资源</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67113" y="211530"/>
            <a:ext cx="2812588" cy="449637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5639" y="211530"/>
            <a:ext cx="8263250" cy="449637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1173B5B-1B24-4CF4-8EC1-EDBFAE39E245}" type="datetime1">
              <a:rPr lang="zh-CN" altLang="en-US" smtClean="0"/>
              <a:t>2019/5/20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E2906C-1822-439C-9592-AB22BD010E33}" type="slidenum">
              <a:rPr lang="zh-CN" altLang="en-US" smtClean="0"/>
              <a:t>‹#›</a:t>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534671" y="240753"/>
            <a:ext cx="9624060" cy="510715"/>
          </a:xfrm>
          <a:prstGeom prst="rect">
            <a:avLst/>
          </a:prstGeom>
        </p:spPr>
        <p:txBody>
          <a:bodyPr lIns="91429" tIns="45715" rIns="91429" bIns="45715" anchor="ctr" anchorCtr="0"/>
          <a:lstStyle>
            <a:lvl1pPr algn="l">
              <a:defRPr sz="2525">
                <a:solidFill>
                  <a:schemeClr val="accent1"/>
                </a:solidFill>
                <a:latin typeface="+mj-ea"/>
                <a:ea typeface="+mj-ea"/>
              </a:defRPr>
            </a:lvl1pPr>
          </a:lstStyle>
          <a:p>
            <a:r>
              <a:rPr lang="zh-CN" altLang="en-US" dirty="0"/>
              <a:t>单击此处编辑母版标题样式</a:t>
            </a:r>
          </a:p>
        </p:txBody>
      </p:sp>
      <p:sp>
        <p:nvSpPr>
          <p:cNvPr id="7" name="内容占位符 2"/>
          <p:cNvSpPr>
            <a:spLocks noGrp="1"/>
          </p:cNvSpPr>
          <p:nvPr>
            <p:ph idx="1"/>
          </p:nvPr>
        </p:nvSpPr>
        <p:spPr>
          <a:xfrm>
            <a:off x="534671" y="866293"/>
            <a:ext cx="9624060" cy="4544400"/>
          </a:xfrm>
          <a:prstGeom prst="rect">
            <a:avLst/>
          </a:prstGeom>
        </p:spPr>
        <p:txBody>
          <a:bodyPr lIns="91429" tIns="45715" rIns="91429" bIns="45715"/>
          <a:lstStyle>
            <a:lvl1pPr>
              <a:defRPr sz="1685">
                <a:latin typeface="+mj-ea"/>
                <a:ea typeface="+mj-ea"/>
              </a:defRPr>
            </a:lvl1pPr>
            <a:lvl2pPr>
              <a:defRPr sz="1685">
                <a:latin typeface="+mj-ea"/>
                <a:ea typeface="+mj-ea"/>
              </a:defRPr>
            </a:lvl2pPr>
            <a:lvl3pPr>
              <a:defRPr sz="1475">
                <a:latin typeface="+mj-ea"/>
                <a:ea typeface="+mj-ea"/>
              </a:defRPr>
            </a:lvl3pPr>
            <a:lvl4pPr>
              <a:defRPr sz="1475">
                <a:latin typeface="+mj-ea"/>
                <a:ea typeface="+mj-ea"/>
              </a:defRPr>
            </a:lvl4pPr>
            <a:lvl5pPr>
              <a:defRPr sz="1475">
                <a:latin typeface="+mj-ea"/>
                <a:ea typeface="+mj-ea"/>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5" name="Line 11"/>
          <p:cNvSpPr>
            <a:spLocks noChangeShapeType="1"/>
          </p:cNvSpPr>
          <p:nvPr userDrawn="1"/>
        </p:nvSpPr>
        <p:spPr bwMode="auto">
          <a:xfrm>
            <a:off x="534671" y="884976"/>
            <a:ext cx="9624060" cy="0"/>
          </a:xfrm>
          <a:prstGeom prst="line">
            <a:avLst/>
          </a:prstGeom>
          <a:noFill/>
          <a:ln w="38100">
            <a:solidFill>
              <a:schemeClr val="accent1"/>
            </a:solidFill>
            <a:round/>
          </a:ln>
          <a:effectLst/>
        </p:spPr>
        <p:txBody>
          <a:bodyPr lIns="96178" tIns="48090" rIns="96178" bIns="48090"/>
          <a:lstStyle/>
          <a:p>
            <a:pPr defTabSz="961390">
              <a:defRPr/>
            </a:pPr>
            <a:endParaRPr lang="zh-CN" altLang="en-US" sz="1895">
              <a:solidFill>
                <a:srgbClr val="000000"/>
              </a:solidFill>
              <a:latin typeface="微软雅黑" panose="020B0503020204020204" pitchFamily="34" charset="-122"/>
              <a:ea typeface="微软雅黑" panose="020B0503020204020204" pitchFamily="34" charset="-122"/>
            </a:endParaRPr>
          </a:p>
        </p:txBody>
      </p:sp>
      <p:sp>
        <p:nvSpPr>
          <p:cNvPr id="6" name="文本占位符 11"/>
          <p:cNvSpPr>
            <a:spLocks noGrp="1"/>
          </p:cNvSpPr>
          <p:nvPr>
            <p:ph type="body" sz="quarter" idx="10" hasCustomPrompt="1"/>
          </p:nvPr>
        </p:nvSpPr>
        <p:spPr>
          <a:xfrm>
            <a:off x="534674" y="5697930"/>
            <a:ext cx="5179616" cy="240475"/>
          </a:xfrm>
          <a:prstGeom prst="rect">
            <a:avLst/>
          </a:prstGeom>
        </p:spPr>
        <p:txBody>
          <a:bodyPr lIns="76179" tIns="38089" rIns="76179" bIns="38089" anchor="ctr"/>
          <a:lstStyle>
            <a:lvl1pPr>
              <a:buNone/>
              <a:defRPr kumimoji="0" lang="zh-CN" altLang="en-US" sz="1050" b="0" i="0" u="none" strike="noStrike" kern="0" cap="none" spc="0" normalizeH="0" baseline="0" noProof="0" dirty="0" smtClean="0">
                <a:ln>
                  <a:noFill/>
                </a:ln>
                <a:solidFill>
                  <a:schemeClr val="tx1"/>
                </a:solidFill>
                <a:effectLst/>
                <a:uLnTx/>
                <a:uFillTx/>
                <a:latin typeface="+mj-ea"/>
                <a:ea typeface="+mj-ea"/>
                <a:cs typeface="+mn-cs"/>
              </a:defRPr>
            </a:lvl1pPr>
          </a:lstStyle>
          <a:p>
            <a:pPr lvl="0"/>
            <a:r>
              <a:rPr lang="zh-CN" altLang="en-US" dirty="0"/>
              <a:t>数据来源：</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4" name="标题 1"/>
          <p:cNvSpPr>
            <a:spLocks noGrp="1"/>
          </p:cNvSpPr>
          <p:nvPr>
            <p:ph type="title"/>
          </p:nvPr>
        </p:nvSpPr>
        <p:spPr>
          <a:xfrm>
            <a:off x="534671" y="240753"/>
            <a:ext cx="9624060" cy="510715"/>
          </a:xfrm>
          <a:prstGeom prst="rect">
            <a:avLst/>
          </a:prstGeom>
        </p:spPr>
        <p:txBody>
          <a:bodyPr lIns="91429" tIns="45715" rIns="91429" bIns="45715" anchor="ctr" anchorCtr="0"/>
          <a:lstStyle>
            <a:lvl1pPr algn="l">
              <a:defRPr sz="2525">
                <a:solidFill>
                  <a:schemeClr val="accent1"/>
                </a:solidFill>
                <a:latin typeface="+mj-ea"/>
                <a:ea typeface="+mj-ea"/>
              </a:defRPr>
            </a:lvl1pPr>
          </a:lstStyle>
          <a:p>
            <a:r>
              <a:rPr lang="zh-CN" altLang="en-US" dirty="0"/>
              <a:t>单击此处编辑母版标题样式</a:t>
            </a:r>
          </a:p>
        </p:txBody>
      </p:sp>
      <p:sp>
        <p:nvSpPr>
          <p:cNvPr id="5" name="Line 11"/>
          <p:cNvSpPr>
            <a:spLocks noChangeShapeType="1"/>
          </p:cNvSpPr>
          <p:nvPr userDrawn="1"/>
        </p:nvSpPr>
        <p:spPr bwMode="auto">
          <a:xfrm>
            <a:off x="534671" y="884976"/>
            <a:ext cx="9624060" cy="0"/>
          </a:xfrm>
          <a:prstGeom prst="line">
            <a:avLst/>
          </a:prstGeom>
          <a:noFill/>
          <a:ln w="38100">
            <a:solidFill>
              <a:schemeClr val="accent1"/>
            </a:solidFill>
            <a:round/>
          </a:ln>
          <a:effectLst/>
        </p:spPr>
        <p:txBody>
          <a:bodyPr lIns="96178" tIns="48090" rIns="96178" bIns="48090"/>
          <a:lstStyle/>
          <a:p>
            <a:pPr defTabSz="961390">
              <a:defRPr/>
            </a:pPr>
            <a:endParaRPr lang="zh-CN" altLang="en-US" sz="1895">
              <a:solidFill>
                <a:srgbClr val="000000"/>
              </a:solidFill>
              <a:latin typeface="微软雅黑" panose="020B0503020204020204" pitchFamily="34" charset="-122"/>
              <a:ea typeface="微软雅黑" panose="020B0503020204020204" pitchFamily="34" charset="-122"/>
            </a:endParaRPr>
          </a:p>
        </p:txBody>
      </p:sp>
      <p:sp>
        <p:nvSpPr>
          <p:cNvPr id="6" name="文本占位符 11"/>
          <p:cNvSpPr>
            <a:spLocks noGrp="1"/>
          </p:cNvSpPr>
          <p:nvPr>
            <p:ph type="body" sz="quarter" idx="10" hasCustomPrompt="1"/>
          </p:nvPr>
        </p:nvSpPr>
        <p:spPr>
          <a:xfrm>
            <a:off x="534674" y="5697930"/>
            <a:ext cx="5179616" cy="240475"/>
          </a:xfrm>
          <a:prstGeom prst="rect">
            <a:avLst/>
          </a:prstGeom>
        </p:spPr>
        <p:txBody>
          <a:bodyPr lIns="76179" tIns="38089" rIns="76179" bIns="38089" anchor="ctr"/>
          <a:lstStyle>
            <a:lvl1pPr>
              <a:buNone/>
              <a:defRPr kumimoji="0" lang="zh-CN" altLang="en-US" sz="1050" b="0" i="0" u="none" strike="noStrike" kern="0" cap="none" spc="0" normalizeH="0" baseline="0" noProof="0" dirty="0" smtClean="0">
                <a:ln>
                  <a:noFill/>
                </a:ln>
                <a:solidFill>
                  <a:schemeClr val="tx1"/>
                </a:solidFill>
                <a:effectLst/>
                <a:uLnTx/>
                <a:uFillTx/>
                <a:latin typeface="+mj-ea"/>
                <a:ea typeface="+mj-ea"/>
                <a:cs typeface="+mn-cs"/>
              </a:defRPr>
            </a:lvl1pPr>
          </a:lstStyle>
          <a:p>
            <a:pPr lvl="0"/>
            <a:r>
              <a:rPr lang="zh-CN" altLang="en-US" dirty="0"/>
              <a:t>数据来源：</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7" name="内容占位符 2"/>
          <p:cNvSpPr>
            <a:spLocks noGrp="1"/>
          </p:cNvSpPr>
          <p:nvPr>
            <p:ph idx="1"/>
          </p:nvPr>
        </p:nvSpPr>
        <p:spPr>
          <a:xfrm>
            <a:off x="534670" y="866293"/>
            <a:ext cx="4631000" cy="4544400"/>
          </a:xfrm>
          <a:prstGeom prst="rect">
            <a:avLst/>
          </a:prstGeom>
        </p:spPr>
        <p:txBody>
          <a:bodyPr lIns="91429" tIns="45715" rIns="91429" bIns="45715"/>
          <a:lstStyle>
            <a:lvl1pPr>
              <a:defRPr sz="1685">
                <a:latin typeface="+mj-ea"/>
                <a:ea typeface="+mj-ea"/>
              </a:defRPr>
            </a:lvl1pPr>
            <a:lvl2pPr>
              <a:defRPr sz="1685">
                <a:latin typeface="+mj-ea"/>
                <a:ea typeface="+mj-ea"/>
              </a:defRPr>
            </a:lvl2pPr>
            <a:lvl3pPr>
              <a:defRPr sz="1475">
                <a:latin typeface="+mj-ea"/>
                <a:ea typeface="+mj-ea"/>
              </a:defRPr>
            </a:lvl3pPr>
            <a:lvl4pPr>
              <a:defRPr sz="1475">
                <a:latin typeface="+mj-ea"/>
                <a:ea typeface="+mj-ea"/>
              </a:defRPr>
            </a:lvl4pPr>
            <a:lvl5pPr>
              <a:defRPr sz="1475">
                <a:latin typeface="+mj-ea"/>
                <a:ea typeface="+mj-ea"/>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内容占位符 2"/>
          <p:cNvSpPr>
            <a:spLocks noGrp="1"/>
          </p:cNvSpPr>
          <p:nvPr>
            <p:ph idx="11"/>
          </p:nvPr>
        </p:nvSpPr>
        <p:spPr>
          <a:xfrm>
            <a:off x="5527730" y="866293"/>
            <a:ext cx="4631000" cy="4544400"/>
          </a:xfrm>
          <a:prstGeom prst="rect">
            <a:avLst/>
          </a:prstGeom>
        </p:spPr>
        <p:txBody>
          <a:bodyPr lIns="91429" tIns="45715" rIns="91429" bIns="45715"/>
          <a:lstStyle>
            <a:lvl1pPr>
              <a:defRPr sz="1685">
                <a:latin typeface="+mj-ea"/>
                <a:ea typeface="+mj-ea"/>
              </a:defRPr>
            </a:lvl1pPr>
            <a:lvl2pPr>
              <a:defRPr sz="1685">
                <a:latin typeface="+mj-ea"/>
                <a:ea typeface="+mj-ea"/>
              </a:defRPr>
            </a:lvl2pPr>
            <a:lvl3pPr>
              <a:defRPr sz="1475">
                <a:latin typeface="+mj-ea"/>
                <a:ea typeface="+mj-ea"/>
              </a:defRPr>
            </a:lvl3pPr>
            <a:lvl4pPr>
              <a:defRPr sz="1475">
                <a:latin typeface="+mj-ea"/>
                <a:ea typeface="+mj-ea"/>
              </a:defRPr>
            </a:lvl4pPr>
            <a:lvl5pPr>
              <a:defRPr sz="1475">
                <a:latin typeface="+mj-ea"/>
                <a:ea typeface="+mj-ea"/>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8" name="标题 1"/>
          <p:cNvSpPr>
            <a:spLocks noGrp="1"/>
          </p:cNvSpPr>
          <p:nvPr>
            <p:ph type="title"/>
          </p:nvPr>
        </p:nvSpPr>
        <p:spPr>
          <a:xfrm>
            <a:off x="534671" y="240753"/>
            <a:ext cx="9624060" cy="510715"/>
          </a:xfrm>
          <a:prstGeom prst="rect">
            <a:avLst/>
          </a:prstGeom>
        </p:spPr>
        <p:txBody>
          <a:bodyPr lIns="91429" tIns="45715" rIns="91429" bIns="45715" anchor="ctr" anchorCtr="0"/>
          <a:lstStyle>
            <a:lvl1pPr algn="l">
              <a:defRPr sz="2525">
                <a:solidFill>
                  <a:schemeClr val="accent1"/>
                </a:solidFill>
                <a:latin typeface="+mj-ea"/>
                <a:ea typeface="+mj-ea"/>
              </a:defRPr>
            </a:lvl1pPr>
          </a:lstStyle>
          <a:p>
            <a:r>
              <a:rPr lang="zh-CN" altLang="en-US" dirty="0"/>
              <a:t>单击此处编辑母版标题样式</a:t>
            </a:r>
          </a:p>
        </p:txBody>
      </p:sp>
      <p:sp>
        <p:nvSpPr>
          <p:cNvPr id="9" name="Line 11"/>
          <p:cNvSpPr>
            <a:spLocks noChangeShapeType="1"/>
          </p:cNvSpPr>
          <p:nvPr userDrawn="1"/>
        </p:nvSpPr>
        <p:spPr bwMode="auto">
          <a:xfrm>
            <a:off x="534671" y="884976"/>
            <a:ext cx="9624060" cy="0"/>
          </a:xfrm>
          <a:prstGeom prst="line">
            <a:avLst/>
          </a:prstGeom>
          <a:noFill/>
          <a:ln w="38100">
            <a:solidFill>
              <a:schemeClr val="accent1"/>
            </a:solidFill>
            <a:round/>
          </a:ln>
          <a:effectLst/>
        </p:spPr>
        <p:txBody>
          <a:bodyPr lIns="96178" tIns="48090" rIns="96178" bIns="48090"/>
          <a:lstStyle/>
          <a:p>
            <a:pPr defTabSz="961390">
              <a:defRPr/>
            </a:pPr>
            <a:endParaRPr lang="zh-CN" altLang="en-US" sz="1895">
              <a:solidFill>
                <a:srgbClr val="000000"/>
              </a:solidFill>
              <a:latin typeface="微软雅黑" panose="020B0503020204020204" pitchFamily="34" charset="-122"/>
              <a:ea typeface="微软雅黑" panose="020B0503020204020204" pitchFamily="34" charset="-122"/>
            </a:endParaRPr>
          </a:p>
        </p:txBody>
      </p:sp>
      <p:sp>
        <p:nvSpPr>
          <p:cNvPr id="10" name="文本占位符 11"/>
          <p:cNvSpPr>
            <a:spLocks noGrp="1"/>
          </p:cNvSpPr>
          <p:nvPr>
            <p:ph type="body" sz="quarter" idx="10" hasCustomPrompt="1"/>
          </p:nvPr>
        </p:nvSpPr>
        <p:spPr>
          <a:xfrm>
            <a:off x="534674" y="5697930"/>
            <a:ext cx="5179616" cy="240475"/>
          </a:xfrm>
          <a:prstGeom prst="rect">
            <a:avLst/>
          </a:prstGeom>
        </p:spPr>
        <p:txBody>
          <a:bodyPr lIns="76179" tIns="38089" rIns="76179" bIns="38089" anchor="ctr"/>
          <a:lstStyle>
            <a:lvl1pPr>
              <a:buNone/>
              <a:defRPr kumimoji="0" lang="zh-CN" altLang="en-US" sz="1050" b="0" i="0" u="none" strike="noStrike" kern="0" cap="none" spc="0" normalizeH="0" baseline="0" noProof="0" dirty="0" smtClean="0">
                <a:ln>
                  <a:noFill/>
                </a:ln>
                <a:solidFill>
                  <a:schemeClr val="tx1"/>
                </a:solidFill>
                <a:effectLst/>
                <a:uLnTx/>
                <a:uFillTx/>
                <a:latin typeface="+mj-ea"/>
                <a:ea typeface="+mj-ea"/>
                <a:cs typeface="+mn-cs"/>
              </a:defRPr>
            </a:lvl1pPr>
          </a:lstStyle>
          <a:p>
            <a:pPr lvl="0"/>
            <a:r>
              <a:rPr lang="zh-CN" altLang="en-US" dirty="0"/>
              <a:t>数据来源：</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
        <p:nvSpPr>
          <p:cNvPr id="7" name="内容占位符 2"/>
          <p:cNvSpPr>
            <a:spLocks noGrp="1"/>
          </p:cNvSpPr>
          <p:nvPr>
            <p:ph idx="1"/>
          </p:nvPr>
        </p:nvSpPr>
        <p:spPr>
          <a:xfrm>
            <a:off x="534670" y="866293"/>
            <a:ext cx="4631000" cy="4544400"/>
          </a:xfrm>
          <a:prstGeom prst="rect">
            <a:avLst/>
          </a:prstGeom>
        </p:spPr>
        <p:txBody>
          <a:bodyPr lIns="91429" tIns="45715" rIns="91429" bIns="45715"/>
          <a:lstStyle>
            <a:lvl1pPr>
              <a:defRPr sz="1685">
                <a:latin typeface="+mj-ea"/>
                <a:ea typeface="+mj-ea"/>
              </a:defRPr>
            </a:lvl1pPr>
            <a:lvl2pPr>
              <a:defRPr sz="1685">
                <a:latin typeface="+mj-ea"/>
                <a:ea typeface="+mj-ea"/>
              </a:defRPr>
            </a:lvl2pPr>
            <a:lvl3pPr>
              <a:defRPr sz="1475">
                <a:latin typeface="+mj-ea"/>
                <a:ea typeface="+mj-ea"/>
              </a:defRPr>
            </a:lvl3pPr>
            <a:lvl4pPr>
              <a:defRPr sz="1475">
                <a:latin typeface="+mj-ea"/>
                <a:ea typeface="+mj-ea"/>
              </a:defRPr>
            </a:lvl4pPr>
            <a:lvl5pPr>
              <a:defRPr sz="1475">
                <a:latin typeface="+mj-ea"/>
                <a:ea typeface="+mj-ea"/>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内容占位符 2"/>
          <p:cNvSpPr>
            <a:spLocks noGrp="1"/>
          </p:cNvSpPr>
          <p:nvPr>
            <p:ph idx="11"/>
          </p:nvPr>
        </p:nvSpPr>
        <p:spPr>
          <a:xfrm>
            <a:off x="5527730" y="866293"/>
            <a:ext cx="4631000" cy="4544400"/>
          </a:xfrm>
          <a:prstGeom prst="rect">
            <a:avLst/>
          </a:prstGeom>
        </p:spPr>
        <p:txBody>
          <a:bodyPr lIns="91429" tIns="45715" rIns="91429" bIns="45715"/>
          <a:lstStyle>
            <a:lvl1pPr>
              <a:defRPr sz="1685">
                <a:latin typeface="+mj-ea"/>
                <a:ea typeface="+mj-ea"/>
              </a:defRPr>
            </a:lvl1pPr>
            <a:lvl2pPr>
              <a:defRPr sz="1685">
                <a:latin typeface="+mj-ea"/>
                <a:ea typeface="+mj-ea"/>
              </a:defRPr>
            </a:lvl2pPr>
            <a:lvl3pPr>
              <a:defRPr sz="1475">
                <a:latin typeface="+mj-ea"/>
                <a:ea typeface="+mj-ea"/>
              </a:defRPr>
            </a:lvl3pPr>
            <a:lvl4pPr>
              <a:defRPr sz="1475">
                <a:latin typeface="+mj-ea"/>
                <a:ea typeface="+mj-ea"/>
              </a:defRPr>
            </a:lvl4pPr>
            <a:lvl5pPr>
              <a:defRPr sz="1475">
                <a:latin typeface="+mj-ea"/>
                <a:ea typeface="+mj-ea"/>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8" name="标题 1"/>
          <p:cNvSpPr>
            <a:spLocks noGrp="1"/>
          </p:cNvSpPr>
          <p:nvPr>
            <p:ph type="title"/>
          </p:nvPr>
        </p:nvSpPr>
        <p:spPr>
          <a:xfrm>
            <a:off x="534671" y="240753"/>
            <a:ext cx="9624060" cy="510715"/>
          </a:xfrm>
          <a:prstGeom prst="rect">
            <a:avLst/>
          </a:prstGeom>
        </p:spPr>
        <p:txBody>
          <a:bodyPr lIns="91429" tIns="45715" rIns="91429" bIns="45715" anchor="ctr" anchorCtr="0"/>
          <a:lstStyle>
            <a:lvl1pPr algn="l">
              <a:defRPr sz="2525">
                <a:solidFill>
                  <a:schemeClr val="accent1"/>
                </a:solidFill>
                <a:latin typeface="+mj-ea"/>
                <a:ea typeface="+mj-ea"/>
              </a:defRPr>
            </a:lvl1pPr>
          </a:lstStyle>
          <a:p>
            <a:r>
              <a:rPr lang="zh-CN" altLang="en-US" dirty="0"/>
              <a:t>单击此处编辑母版标题样式</a:t>
            </a:r>
          </a:p>
        </p:txBody>
      </p:sp>
      <p:sp>
        <p:nvSpPr>
          <p:cNvPr id="9" name="Line 11"/>
          <p:cNvSpPr>
            <a:spLocks noChangeShapeType="1"/>
          </p:cNvSpPr>
          <p:nvPr userDrawn="1"/>
        </p:nvSpPr>
        <p:spPr bwMode="auto">
          <a:xfrm>
            <a:off x="534671" y="884976"/>
            <a:ext cx="9624060" cy="0"/>
          </a:xfrm>
          <a:prstGeom prst="line">
            <a:avLst/>
          </a:prstGeom>
          <a:noFill/>
          <a:ln w="38100">
            <a:solidFill>
              <a:schemeClr val="accent1"/>
            </a:solidFill>
            <a:round/>
          </a:ln>
          <a:effectLst/>
        </p:spPr>
        <p:txBody>
          <a:bodyPr lIns="96178" tIns="48090" rIns="96178" bIns="48090"/>
          <a:lstStyle/>
          <a:p>
            <a:pPr defTabSz="961390">
              <a:defRPr/>
            </a:pPr>
            <a:endParaRPr lang="zh-CN" altLang="en-US" sz="1895">
              <a:solidFill>
                <a:srgbClr val="000000"/>
              </a:solidFill>
              <a:latin typeface="微软雅黑" panose="020B0503020204020204" pitchFamily="34" charset="-122"/>
              <a:ea typeface="微软雅黑" panose="020B0503020204020204" pitchFamily="34" charset="-122"/>
            </a:endParaRPr>
          </a:p>
        </p:txBody>
      </p:sp>
      <p:sp>
        <p:nvSpPr>
          <p:cNvPr id="11" name="文本占位符 11"/>
          <p:cNvSpPr>
            <a:spLocks noGrp="1"/>
          </p:cNvSpPr>
          <p:nvPr>
            <p:ph type="body" sz="quarter" idx="10" hasCustomPrompt="1"/>
          </p:nvPr>
        </p:nvSpPr>
        <p:spPr>
          <a:xfrm>
            <a:off x="534674" y="5697930"/>
            <a:ext cx="5179616" cy="240475"/>
          </a:xfrm>
          <a:prstGeom prst="rect">
            <a:avLst/>
          </a:prstGeom>
        </p:spPr>
        <p:txBody>
          <a:bodyPr lIns="76179" tIns="38089" rIns="76179" bIns="38089" anchor="ctr"/>
          <a:lstStyle>
            <a:lvl1pPr>
              <a:buNone/>
              <a:defRPr kumimoji="0" lang="zh-CN" altLang="en-US" sz="1050" b="0" i="0" u="none" strike="noStrike" kern="0" cap="none" spc="0" normalizeH="0" baseline="0" noProof="0" dirty="0" smtClean="0">
                <a:ln>
                  <a:noFill/>
                </a:ln>
                <a:solidFill>
                  <a:schemeClr val="tx1"/>
                </a:solidFill>
                <a:effectLst/>
                <a:uLnTx/>
                <a:uFillTx/>
                <a:latin typeface="+mj-ea"/>
                <a:ea typeface="+mj-ea"/>
                <a:cs typeface="+mn-cs"/>
              </a:defRPr>
            </a:lvl1pPr>
          </a:lstStyle>
          <a:p>
            <a:pPr lvl="0"/>
            <a:r>
              <a:rPr lang="zh-CN" altLang="en-US" dirty="0"/>
              <a:t>数据来源：</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
        <p:nvSpPr>
          <p:cNvPr id="7" name="内容占位符 2"/>
          <p:cNvSpPr>
            <a:spLocks noGrp="1"/>
          </p:cNvSpPr>
          <p:nvPr>
            <p:ph idx="1"/>
          </p:nvPr>
        </p:nvSpPr>
        <p:spPr>
          <a:xfrm>
            <a:off x="534670" y="866293"/>
            <a:ext cx="4631000" cy="4544400"/>
          </a:xfrm>
          <a:prstGeom prst="rect">
            <a:avLst/>
          </a:prstGeom>
        </p:spPr>
        <p:txBody>
          <a:bodyPr lIns="76179" tIns="38089" rIns="76179" bIns="38089"/>
          <a:lstStyle>
            <a:lvl1pPr>
              <a:defRPr sz="1685">
                <a:latin typeface="+mj-ea"/>
                <a:ea typeface="+mj-ea"/>
              </a:defRPr>
            </a:lvl1pPr>
            <a:lvl2pPr>
              <a:defRPr sz="1685">
                <a:latin typeface="+mj-ea"/>
                <a:ea typeface="+mj-ea"/>
              </a:defRPr>
            </a:lvl2pPr>
            <a:lvl3pPr>
              <a:defRPr sz="1475">
                <a:latin typeface="+mj-ea"/>
                <a:ea typeface="+mj-ea"/>
              </a:defRPr>
            </a:lvl3pPr>
            <a:lvl4pPr>
              <a:defRPr sz="1475">
                <a:latin typeface="+mj-ea"/>
                <a:ea typeface="+mj-ea"/>
              </a:defRPr>
            </a:lvl4pPr>
            <a:lvl5pPr>
              <a:defRPr sz="1475">
                <a:latin typeface="+mj-ea"/>
                <a:ea typeface="+mj-ea"/>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内容占位符 2"/>
          <p:cNvSpPr>
            <a:spLocks noGrp="1"/>
          </p:cNvSpPr>
          <p:nvPr>
            <p:ph idx="11"/>
          </p:nvPr>
        </p:nvSpPr>
        <p:spPr>
          <a:xfrm>
            <a:off x="5527730" y="866293"/>
            <a:ext cx="4631000" cy="4544400"/>
          </a:xfrm>
          <a:prstGeom prst="rect">
            <a:avLst/>
          </a:prstGeom>
        </p:spPr>
        <p:txBody>
          <a:bodyPr lIns="76179" tIns="38089" rIns="76179" bIns="38089"/>
          <a:lstStyle>
            <a:lvl1pPr>
              <a:defRPr sz="1685">
                <a:latin typeface="+mj-ea"/>
                <a:ea typeface="+mj-ea"/>
              </a:defRPr>
            </a:lvl1pPr>
            <a:lvl2pPr>
              <a:defRPr sz="1475">
                <a:latin typeface="+mj-ea"/>
                <a:ea typeface="+mj-ea"/>
              </a:defRPr>
            </a:lvl2pPr>
            <a:lvl3pPr>
              <a:defRPr sz="1475">
                <a:latin typeface="+mj-ea"/>
                <a:ea typeface="+mj-ea"/>
              </a:defRPr>
            </a:lvl3pPr>
            <a:lvl4pPr>
              <a:defRPr sz="1475">
                <a:latin typeface="+mj-ea"/>
                <a:ea typeface="+mj-ea"/>
              </a:defRPr>
            </a:lvl4pPr>
            <a:lvl5pPr>
              <a:defRPr sz="1475">
                <a:latin typeface="+mj-ea"/>
                <a:ea typeface="+mj-ea"/>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8" name="标题 1"/>
          <p:cNvSpPr>
            <a:spLocks noGrp="1"/>
          </p:cNvSpPr>
          <p:nvPr>
            <p:ph type="title"/>
          </p:nvPr>
        </p:nvSpPr>
        <p:spPr>
          <a:xfrm>
            <a:off x="534671" y="240753"/>
            <a:ext cx="9624060" cy="510715"/>
          </a:xfrm>
          <a:prstGeom prst="rect">
            <a:avLst/>
          </a:prstGeom>
        </p:spPr>
        <p:txBody>
          <a:bodyPr lIns="91429" tIns="45715" rIns="91429" bIns="45715" anchor="ctr" anchorCtr="0"/>
          <a:lstStyle>
            <a:lvl1pPr algn="l">
              <a:defRPr sz="2525">
                <a:solidFill>
                  <a:schemeClr val="accent1"/>
                </a:solidFill>
                <a:latin typeface="+mj-ea"/>
                <a:ea typeface="+mj-ea"/>
              </a:defRPr>
            </a:lvl1pPr>
          </a:lstStyle>
          <a:p>
            <a:r>
              <a:rPr lang="zh-CN" altLang="en-US" dirty="0"/>
              <a:t>单击此处编辑母版标题样式</a:t>
            </a:r>
          </a:p>
        </p:txBody>
      </p:sp>
      <p:sp>
        <p:nvSpPr>
          <p:cNvPr id="9" name="Line 11"/>
          <p:cNvSpPr>
            <a:spLocks noChangeShapeType="1"/>
          </p:cNvSpPr>
          <p:nvPr userDrawn="1"/>
        </p:nvSpPr>
        <p:spPr bwMode="auto">
          <a:xfrm>
            <a:off x="534671" y="884976"/>
            <a:ext cx="9624060" cy="0"/>
          </a:xfrm>
          <a:prstGeom prst="line">
            <a:avLst/>
          </a:prstGeom>
          <a:noFill/>
          <a:ln w="38100">
            <a:solidFill>
              <a:schemeClr val="accent1"/>
            </a:solidFill>
            <a:round/>
          </a:ln>
          <a:effectLst/>
        </p:spPr>
        <p:txBody>
          <a:bodyPr lIns="96178" tIns="48090" rIns="96178" bIns="48090"/>
          <a:lstStyle/>
          <a:p>
            <a:pPr defTabSz="961390">
              <a:defRPr/>
            </a:pPr>
            <a:endParaRPr lang="zh-CN" altLang="en-US" sz="1895">
              <a:solidFill>
                <a:srgbClr val="000000"/>
              </a:solidFill>
              <a:latin typeface="微软雅黑" panose="020B0503020204020204" pitchFamily="34" charset="-122"/>
              <a:ea typeface="微软雅黑" panose="020B0503020204020204" pitchFamily="34" charset="-122"/>
            </a:endParaRPr>
          </a:p>
        </p:txBody>
      </p:sp>
      <p:sp>
        <p:nvSpPr>
          <p:cNvPr id="11" name="文本占位符 11"/>
          <p:cNvSpPr>
            <a:spLocks noGrp="1"/>
          </p:cNvSpPr>
          <p:nvPr>
            <p:ph type="body" sz="quarter" idx="10" hasCustomPrompt="1"/>
          </p:nvPr>
        </p:nvSpPr>
        <p:spPr>
          <a:xfrm>
            <a:off x="534674" y="5697930"/>
            <a:ext cx="5179616" cy="240475"/>
          </a:xfrm>
          <a:prstGeom prst="rect">
            <a:avLst/>
          </a:prstGeom>
        </p:spPr>
        <p:txBody>
          <a:bodyPr lIns="76179" tIns="38089" rIns="76179" bIns="38089" anchor="ctr"/>
          <a:lstStyle>
            <a:lvl1pPr>
              <a:buNone/>
              <a:defRPr kumimoji="0" lang="zh-CN" altLang="en-US" sz="1050" b="0" i="0" u="none" strike="noStrike" kern="0" cap="none" spc="0" normalizeH="0" baseline="0" noProof="0" dirty="0" smtClean="0">
                <a:ln>
                  <a:noFill/>
                </a:ln>
                <a:solidFill>
                  <a:schemeClr val="tx1"/>
                </a:solidFill>
                <a:effectLst/>
                <a:uLnTx/>
                <a:uFillTx/>
                <a:latin typeface="+mj-ea"/>
                <a:ea typeface="+mj-ea"/>
                <a:cs typeface="+mn-cs"/>
              </a:defRPr>
            </a:lvl1pPr>
          </a:lstStyle>
          <a:p>
            <a:pPr lvl="0"/>
            <a:r>
              <a:rPr lang="zh-CN" altLang="en-US" dirty="0"/>
              <a:t>数据来源：</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sp>
        <p:nvSpPr>
          <p:cNvPr id="7" name="内容占位符 2"/>
          <p:cNvSpPr>
            <a:spLocks noGrp="1"/>
          </p:cNvSpPr>
          <p:nvPr>
            <p:ph idx="1"/>
          </p:nvPr>
        </p:nvSpPr>
        <p:spPr>
          <a:xfrm>
            <a:off x="534671" y="866293"/>
            <a:ext cx="9624060" cy="4544400"/>
          </a:xfrm>
          <a:prstGeom prst="rect">
            <a:avLst/>
          </a:prstGeom>
        </p:spPr>
        <p:txBody>
          <a:bodyPr lIns="76179" tIns="38089" rIns="76179" bIns="38089"/>
          <a:lstStyle>
            <a:lvl1pPr>
              <a:defRPr sz="1685">
                <a:latin typeface="+mj-ea"/>
                <a:ea typeface="+mj-ea"/>
              </a:defRPr>
            </a:lvl1pPr>
            <a:lvl2pPr>
              <a:defRPr sz="1685">
                <a:latin typeface="+mj-ea"/>
                <a:ea typeface="+mj-ea"/>
              </a:defRPr>
            </a:lvl2pPr>
            <a:lvl3pPr>
              <a:defRPr sz="1475">
                <a:latin typeface="+mj-ea"/>
                <a:ea typeface="+mj-ea"/>
              </a:defRPr>
            </a:lvl3pPr>
            <a:lvl4pPr>
              <a:defRPr sz="1475">
                <a:latin typeface="+mj-ea"/>
                <a:ea typeface="+mj-ea"/>
              </a:defRPr>
            </a:lvl4pPr>
            <a:lvl5pPr>
              <a:defRPr sz="1475">
                <a:latin typeface="+mj-ea"/>
                <a:ea typeface="+mj-ea"/>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2" name="文本占位符 11"/>
          <p:cNvSpPr>
            <a:spLocks noGrp="1"/>
          </p:cNvSpPr>
          <p:nvPr>
            <p:ph type="body" sz="quarter" idx="10" hasCustomPrompt="1"/>
          </p:nvPr>
        </p:nvSpPr>
        <p:spPr>
          <a:xfrm>
            <a:off x="534674" y="5697930"/>
            <a:ext cx="5179616" cy="240475"/>
          </a:xfrm>
          <a:prstGeom prst="rect">
            <a:avLst/>
          </a:prstGeom>
        </p:spPr>
        <p:txBody>
          <a:bodyPr lIns="76179" tIns="38089" rIns="76179" bIns="38089" anchor="ctr"/>
          <a:lstStyle>
            <a:lvl1pPr>
              <a:buNone/>
              <a:defRPr kumimoji="0" lang="zh-CN" altLang="en-US" sz="1050" b="0" i="0" u="none" strike="noStrike" kern="0" cap="none" spc="0" normalizeH="0" baseline="0" noProof="0" dirty="0" smtClean="0">
                <a:ln>
                  <a:noFill/>
                </a:ln>
                <a:solidFill>
                  <a:schemeClr val="tx1"/>
                </a:solidFill>
                <a:effectLst/>
                <a:uLnTx/>
                <a:uFillTx/>
                <a:latin typeface="+mj-ea"/>
                <a:ea typeface="+mj-ea"/>
                <a:cs typeface="+mn-cs"/>
              </a:defRPr>
            </a:lvl1pPr>
          </a:lstStyle>
          <a:p>
            <a:pPr lvl="0"/>
            <a:r>
              <a:rPr lang="zh-CN" altLang="en-US" dirty="0"/>
              <a:t>数据来源：</a:t>
            </a:r>
          </a:p>
        </p:txBody>
      </p:sp>
      <p:sp>
        <p:nvSpPr>
          <p:cNvPr id="9" name="Rectangle 9"/>
          <p:cNvSpPr txBox="1">
            <a:spLocks noChangeArrowheads="1"/>
          </p:cNvSpPr>
          <p:nvPr userDrawn="1"/>
        </p:nvSpPr>
        <p:spPr>
          <a:xfrm>
            <a:off x="8210573" y="5734547"/>
            <a:ext cx="2494058" cy="418633"/>
          </a:xfrm>
          <a:prstGeom prst="rect">
            <a:avLst/>
          </a:prstGeom>
        </p:spPr>
        <p:txBody>
          <a:bodyPr lIns="80136" tIns="40068" rIns="80136" bIns="40068"/>
          <a:lstStyle>
            <a:lvl1pPr>
              <a:defRPr/>
            </a:lvl1pPr>
          </a:lstStyle>
          <a:p>
            <a:pPr algn="r" defTabSz="800735" fontAlgn="base">
              <a:spcBef>
                <a:spcPct val="0"/>
              </a:spcBef>
              <a:spcAft>
                <a:spcPct val="0"/>
              </a:spcAft>
              <a:defRPr/>
            </a:pPr>
            <a:endParaRPr lang="en-US" altLang="zh-CN" sz="1260" dirty="0">
              <a:solidFill>
                <a:srgbClr val="000000"/>
              </a:solidFill>
              <a:latin typeface="微软雅黑" panose="020B0503020204020204" pitchFamily="34" charset="-122"/>
              <a:ea typeface="微软雅黑" panose="020B0503020204020204" pitchFamily="34" charset="-122"/>
            </a:endParaRPr>
          </a:p>
        </p:txBody>
      </p:sp>
      <p:sp>
        <p:nvSpPr>
          <p:cNvPr id="8" name="标题 1"/>
          <p:cNvSpPr>
            <a:spLocks noGrp="1"/>
          </p:cNvSpPr>
          <p:nvPr>
            <p:ph type="title"/>
          </p:nvPr>
        </p:nvSpPr>
        <p:spPr>
          <a:xfrm>
            <a:off x="534671" y="240753"/>
            <a:ext cx="9624060" cy="510715"/>
          </a:xfrm>
          <a:prstGeom prst="rect">
            <a:avLst/>
          </a:prstGeom>
        </p:spPr>
        <p:txBody>
          <a:bodyPr lIns="91429" tIns="45715" rIns="91429" bIns="45715" anchor="ctr" anchorCtr="0"/>
          <a:lstStyle>
            <a:lvl1pPr algn="l">
              <a:defRPr sz="2525">
                <a:solidFill>
                  <a:schemeClr val="accent1"/>
                </a:solidFill>
                <a:latin typeface="+mj-ea"/>
                <a:ea typeface="+mj-ea"/>
              </a:defRPr>
            </a:lvl1pPr>
          </a:lstStyle>
          <a:p>
            <a:r>
              <a:rPr lang="zh-CN" altLang="en-US" dirty="0"/>
              <a:t>单击此处编辑母版标题样式</a:t>
            </a:r>
          </a:p>
        </p:txBody>
      </p:sp>
      <p:sp>
        <p:nvSpPr>
          <p:cNvPr id="10" name="Line 11"/>
          <p:cNvSpPr>
            <a:spLocks noChangeShapeType="1"/>
          </p:cNvSpPr>
          <p:nvPr userDrawn="1"/>
        </p:nvSpPr>
        <p:spPr bwMode="auto">
          <a:xfrm>
            <a:off x="534671" y="884976"/>
            <a:ext cx="9624060" cy="0"/>
          </a:xfrm>
          <a:prstGeom prst="line">
            <a:avLst/>
          </a:prstGeom>
          <a:noFill/>
          <a:ln w="38100">
            <a:solidFill>
              <a:schemeClr val="accent1"/>
            </a:solidFill>
            <a:round/>
          </a:ln>
          <a:effectLst/>
        </p:spPr>
        <p:txBody>
          <a:bodyPr lIns="96178" tIns="48090" rIns="96178" bIns="48090"/>
          <a:lstStyle/>
          <a:p>
            <a:pPr defTabSz="961390">
              <a:defRPr/>
            </a:pPr>
            <a:endParaRPr lang="zh-CN" altLang="en-US" sz="1895">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
        <p:nvSpPr>
          <p:cNvPr id="4" name="标题 1"/>
          <p:cNvSpPr>
            <a:spLocks noGrp="1"/>
          </p:cNvSpPr>
          <p:nvPr>
            <p:ph type="title"/>
          </p:nvPr>
        </p:nvSpPr>
        <p:spPr>
          <a:xfrm>
            <a:off x="534671" y="240753"/>
            <a:ext cx="9624060" cy="510715"/>
          </a:xfrm>
          <a:prstGeom prst="rect">
            <a:avLst/>
          </a:prstGeom>
        </p:spPr>
        <p:txBody>
          <a:bodyPr lIns="91429" tIns="45715" rIns="91429" bIns="45715" anchor="ctr" anchorCtr="0"/>
          <a:lstStyle>
            <a:lvl1pPr algn="l">
              <a:defRPr sz="2105">
                <a:solidFill>
                  <a:schemeClr val="accent1"/>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5" name="Line 11"/>
          <p:cNvSpPr>
            <a:spLocks noChangeShapeType="1"/>
          </p:cNvSpPr>
          <p:nvPr userDrawn="1"/>
        </p:nvSpPr>
        <p:spPr bwMode="auto">
          <a:xfrm>
            <a:off x="534671" y="884976"/>
            <a:ext cx="9624060" cy="0"/>
          </a:xfrm>
          <a:prstGeom prst="line">
            <a:avLst/>
          </a:prstGeom>
          <a:noFill/>
          <a:ln w="38100">
            <a:solidFill>
              <a:schemeClr val="accent1"/>
            </a:solidFill>
            <a:round/>
          </a:ln>
          <a:effectLst/>
        </p:spPr>
        <p:txBody>
          <a:bodyPr lIns="80149" tIns="40075" rIns="80149" bIns="40075"/>
          <a:lstStyle/>
          <a:p>
            <a:pPr defTabSz="961390">
              <a:defRPr/>
            </a:pPr>
            <a:endParaRPr lang="zh-CN" altLang="en-US" sz="158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userDrawn="1">
  <p:cSld name="2_标题幻灯片">
    <p:spTree>
      <p:nvGrpSpPr>
        <p:cNvPr id="1" name=""/>
        <p:cNvGrpSpPr/>
        <p:nvPr/>
      </p:nvGrpSpPr>
      <p:grpSpPr>
        <a:xfrm>
          <a:off x="0" y="0"/>
          <a:ext cx="0" cy="0"/>
          <a:chOff x="0" y="0"/>
          <a:chExt cx="0" cy="0"/>
        </a:xfrm>
      </p:grpSpPr>
      <p:pic>
        <p:nvPicPr>
          <p:cNvPr id="5" name="Picture 2" descr="88 copy"/>
          <p:cNvPicPr>
            <a:picLocks noChangeAspect="1" noChangeArrowheads="1"/>
          </p:cNvPicPr>
          <p:nvPr/>
        </p:nvPicPr>
        <p:blipFill>
          <a:blip r:embed="rId2" cstate="print"/>
          <a:srcRect/>
          <a:stretch>
            <a:fillRect/>
          </a:stretch>
        </p:blipFill>
        <p:spPr bwMode="auto">
          <a:xfrm>
            <a:off x="3258155" y="1"/>
            <a:ext cx="7435254" cy="3632167"/>
          </a:xfrm>
          <a:prstGeom prst="rect">
            <a:avLst/>
          </a:prstGeom>
          <a:noFill/>
          <a:ln w="9525">
            <a:noFill/>
            <a:miter lim="800000"/>
            <a:headEnd/>
            <a:tailEnd/>
          </a:ln>
        </p:spPr>
      </p:pic>
      <p:sp>
        <p:nvSpPr>
          <p:cNvPr id="6" name="Rectangle 3" descr="Light horizontal"/>
          <p:cNvSpPr>
            <a:spLocks noChangeArrowheads="1"/>
          </p:cNvSpPr>
          <p:nvPr/>
        </p:nvSpPr>
        <p:spPr bwMode="gray">
          <a:xfrm>
            <a:off x="7" y="8350"/>
            <a:ext cx="1726539" cy="6003513"/>
          </a:xfrm>
          <a:prstGeom prst="rect">
            <a:avLst/>
          </a:prstGeom>
          <a:pattFill prst="ltHorz">
            <a:fgClr>
              <a:srgbClr val="DDDDDD"/>
            </a:fgClr>
            <a:bgClr>
              <a:srgbClr val="FFFFFF"/>
            </a:bgClr>
          </a:pattFill>
          <a:ln w="0" algn="ctr">
            <a:noFill/>
            <a:miter lim="800000"/>
          </a:ln>
          <a:effectLst/>
        </p:spPr>
        <p:txBody>
          <a:bodyPr wrap="none" lIns="80149" tIns="40075" rIns="80149" bIns="40075" anchor="ctr"/>
          <a:lstStyle/>
          <a:p>
            <a:pPr defTabSz="961390">
              <a:defRPr/>
            </a:pPr>
            <a:endParaRPr lang="zh-CN" altLang="en-US" sz="1580" kern="0" dirty="0">
              <a:solidFill>
                <a:sysClr val="windowText" lastClr="000000"/>
              </a:solidFill>
              <a:latin typeface="微软雅黑" panose="020B0503020204020204" pitchFamily="34" charset="-122"/>
              <a:ea typeface="微软雅黑" panose="020B0503020204020204" pitchFamily="34" charset="-122"/>
            </a:endParaRPr>
          </a:p>
        </p:txBody>
      </p:sp>
      <p:sp>
        <p:nvSpPr>
          <p:cNvPr id="7" name="Rectangle 4"/>
          <p:cNvSpPr>
            <a:spLocks noChangeArrowheads="1"/>
          </p:cNvSpPr>
          <p:nvPr/>
        </p:nvSpPr>
        <p:spPr bwMode="ltGray">
          <a:xfrm flipV="1">
            <a:off x="0" y="3323228"/>
            <a:ext cx="10693400" cy="969970"/>
          </a:xfrm>
          <a:prstGeom prst="rect">
            <a:avLst/>
          </a:prstGeom>
          <a:solidFill>
            <a:srgbClr val="4972BB"/>
          </a:solidFill>
          <a:ln w="0" algn="ctr">
            <a:noFill/>
            <a:miter lim="800000"/>
          </a:ln>
          <a:effectLst/>
        </p:spPr>
        <p:txBody>
          <a:bodyPr wrap="none" lIns="80149" tIns="40075" rIns="80149" bIns="40075" anchor="ctr"/>
          <a:lstStyle/>
          <a:p>
            <a:pPr defTabSz="961390">
              <a:defRPr/>
            </a:pPr>
            <a:endParaRPr lang="zh-CN" altLang="en-US" sz="1580" kern="0" dirty="0">
              <a:solidFill>
                <a:sysClr val="windowText" lastClr="000000"/>
              </a:solidFill>
              <a:latin typeface="微软雅黑" panose="020B0503020204020204" pitchFamily="34" charset="-122"/>
              <a:ea typeface="微软雅黑" panose="020B0503020204020204" pitchFamily="34" charset="-122"/>
            </a:endParaRPr>
          </a:p>
        </p:txBody>
      </p:sp>
      <p:sp>
        <p:nvSpPr>
          <p:cNvPr id="8" name="AutoShape 5"/>
          <p:cNvSpPr>
            <a:spLocks noChangeArrowheads="1"/>
          </p:cNvSpPr>
          <p:nvPr/>
        </p:nvSpPr>
        <p:spPr bwMode="ltGray">
          <a:xfrm>
            <a:off x="1724682" y="4102542"/>
            <a:ext cx="8337510" cy="442540"/>
          </a:xfrm>
          <a:prstGeom prst="roundRect">
            <a:avLst>
              <a:gd name="adj" fmla="val 16667"/>
            </a:avLst>
          </a:prstGeom>
          <a:solidFill>
            <a:srgbClr val="23387D"/>
          </a:solidFill>
          <a:ln w="38100" algn="ctr">
            <a:solidFill>
              <a:srgbClr val="FFFFFF"/>
            </a:solidFill>
            <a:round/>
          </a:ln>
          <a:effectLst/>
        </p:spPr>
        <p:txBody>
          <a:bodyPr wrap="none" lIns="80149" tIns="40075" rIns="80149" bIns="40075" anchor="ctr"/>
          <a:lstStyle/>
          <a:p>
            <a:pPr defTabSz="961390">
              <a:defRPr/>
            </a:pPr>
            <a:endParaRPr lang="zh-CN" altLang="en-US" sz="1580" kern="0" dirty="0">
              <a:solidFill>
                <a:sysClr val="windowText" lastClr="000000"/>
              </a:solidFill>
              <a:latin typeface="微软雅黑" panose="020B0503020204020204" pitchFamily="34" charset="-122"/>
              <a:ea typeface="微软雅黑" panose="020B0503020204020204" pitchFamily="34" charset="-122"/>
            </a:endParaRPr>
          </a:p>
        </p:txBody>
      </p:sp>
      <p:sp>
        <p:nvSpPr>
          <p:cNvPr id="14" name="Rectangle 6"/>
          <p:cNvSpPr>
            <a:spLocks noGrp="1" noChangeArrowheads="1"/>
          </p:cNvSpPr>
          <p:nvPr>
            <p:ph type="ctrTitle"/>
          </p:nvPr>
        </p:nvSpPr>
        <p:spPr bwMode="auto">
          <a:xfrm>
            <a:off x="1893658" y="3306536"/>
            <a:ext cx="8465608" cy="826629"/>
          </a:xfrm>
          <a:prstGeom prst="rect">
            <a:avLst/>
          </a:prstGeom>
          <a:noFill/>
          <a:ln w="9525">
            <a:noFill/>
            <a:miter lim="800000"/>
          </a:ln>
        </p:spPr>
        <p:txBody>
          <a:bodyPr lIns="91429" tIns="45715" rIns="91429" bIns="45715"/>
          <a:lstStyle>
            <a:lvl1pPr algn="l">
              <a:defRPr sz="2805" b="1">
                <a:solidFill>
                  <a:schemeClr val="bg1"/>
                </a:solidFill>
                <a:latin typeface="微软雅黑" panose="020B0503020204020204" pitchFamily="34" charset="-122"/>
                <a:ea typeface="微软雅黑" panose="020B0503020204020204" pitchFamily="34" charset="-122"/>
              </a:defRPr>
            </a:lvl1pPr>
          </a:lstStyle>
          <a:p>
            <a:pPr lvl="0"/>
            <a:r>
              <a:rPr lang="zh-CN" altLang="en-US" noProof="0" dirty="0"/>
              <a:t>单击此处编辑母版标题样式</a:t>
            </a:r>
          </a:p>
        </p:txBody>
      </p:sp>
      <p:sp>
        <p:nvSpPr>
          <p:cNvPr id="15" name="Rectangle 7"/>
          <p:cNvSpPr>
            <a:spLocks noGrp="1" noChangeArrowheads="1"/>
          </p:cNvSpPr>
          <p:nvPr>
            <p:ph type="subTitle" idx="1"/>
          </p:nvPr>
        </p:nvSpPr>
        <p:spPr bwMode="white">
          <a:xfrm>
            <a:off x="1888054" y="4142158"/>
            <a:ext cx="8020050" cy="333992"/>
          </a:xfrm>
          <a:prstGeom prst="rect">
            <a:avLst/>
          </a:prstGeom>
          <a:noFill/>
          <a:ln w="9525">
            <a:noFill/>
            <a:miter lim="800000"/>
          </a:ln>
        </p:spPr>
        <p:txBody>
          <a:bodyPr lIns="91429" tIns="45715" rIns="91429" bIns="45715"/>
          <a:lstStyle>
            <a:lvl1pPr marL="0" indent="0" algn="r">
              <a:buFont typeface="Wingdings" panose="05000000000000000000" pitchFamily="2" charset="2"/>
              <a:buNone/>
              <a:defRPr sz="1755" b="1">
                <a:solidFill>
                  <a:schemeClr val="bg1"/>
                </a:solidFill>
                <a:latin typeface="微软雅黑" panose="020B0503020204020204" pitchFamily="34" charset="-122"/>
                <a:ea typeface="微软雅黑" panose="020B0503020204020204" pitchFamily="34" charset="-122"/>
              </a:defRPr>
            </a:lvl1pPr>
          </a:lstStyle>
          <a:p>
            <a:pPr lvl="0"/>
            <a:r>
              <a:rPr lang="zh-CN" altLang="en-US" noProof="0" dirty="0"/>
              <a:t>单击此处编辑母版副标题样式</a:t>
            </a:r>
          </a:p>
        </p:txBody>
      </p:sp>
      <p:pic>
        <p:nvPicPr>
          <p:cNvPr id="17" name="Picture 16" descr="logonew2"/>
          <p:cNvPicPr>
            <a:picLocks noChangeAspect="1" noChangeArrowheads="1"/>
          </p:cNvPicPr>
          <p:nvPr userDrawn="1"/>
        </p:nvPicPr>
        <p:blipFill>
          <a:blip r:embed="rId3" cstate="print"/>
          <a:srcRect/>
          <a:stretch>
            <a:fillRect/>
          </a:stretch>
        </p:blipFill>
        <p:spPr bwMode="auto">
          <a:xfrm>
            <a:off x="4232805" y="4939769"/>
            <a:ext cx="2227792" cy="537171"/>
          </a:xfrm>
          <a:prstGeom prst="rect">
            <a:avLst/>
          </a:prstGeom>
          <a:noFill/>
          <a:ln w="9525">
            <a:noFill/>
            <a:miter lim="800000"/>
            <a:headEnd/>
            <a:tailEnd/>
          </a:ln>
        </p:spPr>
      </p:pic>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534671" y="5572107"/>
            <a:ext cx="2495127" cy="320076"/>
          </a:xfrm>
          <a:prstGeom prst="rect">
            <a:avLst/>
          </a:prstGeom>
        </p:spPr>
        <p:txBody>
          <a:bodyPr/>
          <a:lstStyle/>
          <a:p>
            <a:fld id="{73DAED00-559D-4701-8A52-08CEC294D45E}" type="datetime1">
              <a:rPr lang="zh-CN" altLang="en-US" smtClean="0"/>
              <a:t>2019/5/20</a:t>
            </a:fld>
            <a:endParaRPr lang="zh-CN" altLang="en-US"/>
          </a:p>
        </p:txBody>
      </p:sp>
      <p:sp>
        <p:nvSpPr>
          <p:cNvPr id="5" name="页脚占位符 4"/>
          <p:cNvSpPr>
            <a:spLocks noGrp="1"/>
          </p:cNvSpPr>
          <p:nvPr>
            <p:ph type="ftr" sz="quarter" idx="11"/>
          </p:nvPr>
        </p:nvSpPr>
        <p:spPr>
          <a:xfrm>
            <a:off x="3653580" y="5572107"/>
            <a:ext cx="3386242" cy="320076"/>
          </a:xfrm>
          <a:prstGeom prst="rect">
            <a:avLst/>
          </a:prstGeom>
        </p:spPr>
        <p:txBody>
          <a:bodyPr/>
          <a:lstStyle/>
          <a:p>
            <a:endParaRPr lang="zh-CN" altLang="en-US" dirty="0"/>
          </a:p>
        </p:txBody>
      </p:sp>
      <p:sp>
        <p:nvSpPr>
          <p:cNvPr id="6" name="灯片编号占位符 5"/>
          <p:cNvSpPr>
            <a:spLocks noGrp="1"/>
          </p:cNvSpPr>
          <p:nvPr>
            <p:ph type="sldNum" sz="quarter" idx="12"/>
          </p:nvPr>
        </p:nvSpPr>
        <p:spPr>
          <a:xfrm>
            <a:off x="7663603" y="5572107"/>
            <a:ext cx="2495127" cy="320076"/>
          </a:xfrm>
          <a:prstGeom prst="rect">
            <a:avLst/>
          </a:prstGeom>
        </p:spPr>
        <p:txBody>
          <a:bodyPr/>
          <a:lstStyle/>
          <a:p>
            <a:fld id="{6CE2906C-1822-439C-9592-AB22BD010E33}" type="slidenum">
              <a:rPr lang="zh-CN" altLang="en-US" smtClean="0"/>
              <a:t>‹#›</a:t>
            </a:fld>
            <a:endParaRPr lang="zh-CN" altLang="en-US"/>
          </a:p>
        </p:txBody>
      </p:sp>
      <p:pic>
        <p:nvPicPr>
          <p:cNvPr id="11" name="Picture 2"/>
          <p:cNvPicPr>
            <a:picLocks noChangeAspect="1" noChangeArrowheads="1"/>
          </p:cNvPicPr>
          <p:nvPr userDrawn="1"/>
        </p:nvPicPr>
        <p:blipFill>
          <a:blip r:embed="rId2" cstate="print"/>
          <a:srcRect/>
          <a:stretch>
            <a:fillRect/>
          </a:stretch>
        </p:blipFill>
        <p:spPr bwMode="auto">
          <a:xfrm>
            <a:off x="162124" y="5310187"/>
            <a:ext cx="10297145" cy="576064"/>
          </a:xfrm>
          <a:prstGeom prst="rect">
            <a:avLst/>
          </a:prstGeom>
          <a:noFill/>
          <a:ln w="9525">
            <a:noFill/>
            <a:miter lim="800000"/>
            <a:headEnd/>
            <a:tailEnd/>
          </a:ln>
        </p:spPr>
      </p:pic>
      <p:pic>
        <p:nvPicPr>
          <p:cNvPr id="10" name="Picture 2" descr="C:\Users\wumin\Desktop\++3.png"/>
          <p:cNvPicPr>
            <a:picLocks noChangeAspect="1" noChangeArrowheads="1"/>
          </p:cNvPicPr>
          <p:nvPr userDrawn="1"/>
        </p:nvPicPr>
        <p:blipFill>
          <a:blip r:embed="rId3" cstate="print"/>
          <a:srcRect/>
          <a:stretch>
            <a:fillRect/>
          </a:stretch>
        </p:blipFill>
        <p:spPr bwMode="auto">
          <a:xfrm>
            <a:off x="738189" y="3320253"/>
            <a:ext cx="9217024" cy="45719"/>
          </a:xfrm>
          <a:prstGeom prst="rect">
            <a:avLst/>
          </a:prstGeom>
          <a:noFill/>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22">
    <p:spTree>
      <p:nvGrpSpPr>
        <p:cNvPr id="1" name=""/>
        <p:cNvGrpSpPr/>
        <p:nvPr/>
      </p:nvGrpSpPr>
      <p:grpSpPr>
        <a:xfrm>
          <a:off x="0" y="0"/>
          <a:ext cx="0" cy="0"/>
          <a:chOff x="0" y="0"/>
          <a:chExt cx="0" cy="0"/>
        </a:xfrm>
      </p:grpSpPr>
      <p:sp>
        <p:nvSpPr>
          <p:cNvPr id="14" name="TextBox 13"/>
          <p:cNvSpPr txBox="1"/>
          <p:nvPr userDrawn="1"/>
        </p:nvSpPr>
        <p:spPr>
          <a:xfrm>
            <a:off x="162124" y="115143"/>
            <a:ext cx="576064" cy="461665"/>
          </a:xfrm>
          <a:prstGeom prst="rect">
            <a:avLst/>
          </a:prstGeom>
          <a:noFill/>
        </p:spPr>
        <p:txBody>
          <a:bodyPr wrap="square" rtlCol="0">
            <a:spAutoFit/>
          </a:bodyPr>
          <a:lstStyle/>
          <a:p>
            <a:r>
              <a:rPr lang="en-US" altLang="zh-CN" sz="2400" kern="1200" dirty="0">
                <a:solidFill>
                  <a:schemeClr val="accent5">
                    <a:lumMod val="50000"/>
                  </a:schemeClr>
                </a:solidFill>
                <a:latin typeface="微软雅黑" panose="020B0503020204020204" pitchFamily="34" charset="-122"/>
                <a:ea typeface="微软雅黑" panose="020B0503020204020204" pitchFamily="34" charset="-122"/>
                <a:cs typeface="+mj-cs"/>
              </a:rPr>
              <a:t>§</a:t>
            </a:r>
            <a:endParaRPr lang="zh-CN" altLang="en-US" sz="2400" kern="1200" dirty="0">
              <a:solidFill>
                <a:schemeClr val="accent5">
                  <a:lumMod val="50000"/>
                </a:schemeClr>
              </a:solidFill>
              <a:latin typeface="微软雅黑" panose="020B0503020204020204" pitchFamily="34" charset="-122"/>
              <a:ea typeface="微软雅黑" panose="020B0503020204020204" pitchFamily="34" charset="-122"/>
              <a:cs typeface="+mj-cs"/>
            </a:endParaRPr>
          </a:p>
        </p:txBody>
      </p:sp>
      <p:pic>
        <p:nvPicPr>
          <p:cNvPr id="13" name="Grafik 14" descr="trenner.png"/>
          <p:cNvPicPr>
            <a:picLocks noChangeAspect="1"/>
          </p:cNvPicPr>
          <p:nvPr userDrawn="1"/>
        </p:nvPicPr>
        <p:blipFill>
          <a:blip r:embed="rId2" cstate="print"/>
          <a:stretch>
            <a:fillRect/>
          </a:stretch>
        </p:blipFill>
        <p:spPr>
          <a:xfrm>
            <a:off x="-2430164" y="557659"/>
            <a:ext cx="9144000" cy="178594"/>
          </a:xfrm>
          <a:prstGeom prst="rect">
            <a:avLst/>
          </a:prstGeom>
        </p:spPr>
      </p:pic>
      <p:sp>
        <p:nvSpPr>
          <p:cNvPr id="15" name="Rectangle 12"/>
          <p:cNvSpPr/>
          <p:nvPr userDrawn="1"/>
        </p:nvSpPr>
        <p:spPr bwMode="auto">
          <a:xfrm rot="5400000">
            <a:off x="-157492" y="184684"/>
            <a:ext cx="374477" cy="112315"/>
          </a:xfrm>
          <a:prstGeom prst="rect">
            <a:avLst/>
          </a:prstGeom>
          <a:solidFill>
            <a:srgbClr val="FF0000"/>
          </a:solidFill>
          <a:ln w="25400">
            <a:noFill/>
            <a:miter lim="800000"/>
          </a:ln>
          <a:effectLst/>
        </p:spPr>
        <p:txBody>
          <a:bodyPr wrap="none" anchor="ctr"/>
          <a:lstStyle/>
          <a:p>
            <a:pPr>
              <a:defRPr/>
            </a:pPr>
            <a:endParaRPr lang="zh-CN" altLang="en-US"/>
          </a:p>
        </p:txBody>
      </p:sp>
      <p:sp>
        <p:nvSpPr>
          <p:cNvPr id="16" name="Rectangle 15"/>
          <p:cNvSpPr/>
          <p:nvPr userDrawn="1"/>
        </p:nvSpPr>
        <p:spPr bwMode="auto">
          <a:xfrm rot="5400000">
            <a:off x="-157358" y="544725"/>
            <a:ext cx="374478" cy="112315"/>
          </a:xfrm>
          <a:prstGeom prst="rect">
            <a:avLst/>
          </a:prstGeom>
          <a:solidFill>
            <a:srgbClr val="0000FF"/>
          </a:solidFill>
          <a:ln w="25400">
            <a:noFill/>
            <a:miter lim="800000"/>
          </a:ln>
          <a:effectLst/>
        </p:spPr>
        <p:txBody>
          <a:bodyPr wrap="none" anchor="ctr"/>
          <a:lstStyle/>
          <a:p>
            <a:pPr>
              <a:defRPr/>
            </a:pPr>
            <a:endParaRPr lang="zh-CN" altLang="en-US"/>
          </a:p>
        </p:txBody>
      </p:sp>
      <p:sp>
        <p:nvSpPr>
          <p:cNvPr id="11" name="标题 1"/>
          <p:cNvSpPr txBox="1"/>
          <p:nvPr userDrawn="1"/>
        </p:nvSpPr>
        <p:spPr>
          <a:xfrm>
            <a:off x="4855150" y="5353322"/>
            <a:ext cx="5964158" cy="820961"/>
          </a:xfrm>
          <a:prstGeom prst="rect">
            <a:avLst/>
          </a:prstGeom>
        </p:spPr>
        <p:txBody>
          <a:bodyPr vert="horz" lIns="91440" tIns="45720" rIns="91440" bIns="45720" rtlCol="0" anchor="ctr">
            <a:noAutofit/>
          </a:bodyPr>
          <a:lstStyle>
            <a:lvl1pPr algn="l">
              <a:defRPr sz="2400">
                <a:solidFill>
                  <a:schemeClr val="accent5">
                    <a:lumMod val="50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dirty="0">
              <a:ln>
                <a:noFill/>
              </a:ln>
              <a:solidFill>
                <a:schemeClr val="accent4">
                  <a:lumMod val="50000"/>
                </a:schemeClr>
              </a:solidFill>
              <a:effectLst/>
              <a:uLnTx/>
              <a:uFillTx/>
              <a:latin typeface="微软雅黑" panose="020B0503020204020204" pitchFamily="34" charset="-122"/>
              <a:ea typeface="微软雅黑" panose="020B0503020204020204" pitchFamily="34" charset="-122"/>
              <a:cs typeface="+mj-cs"/>
            </a:endParaRPr>
          </a:p>
        </p:txBody>
      </p:sp>
      <p:sp>
        <p:nvSpPr>
          <p:cNvPr id="17" name="日期占位符 16"/>
          <p:cNvSpPr>
            <a:spLocks noGrp="1"/>
          </p:cNvSpPr>
          <p:nvPr>
            <p:ph type="dt" sz="half" idx="10"/>
          </p:nvPr>
        </p:nvSpPr>
        <p:spPr/>
        <p:txBody>
          <a:bodyPr/>
          <a:lstStyle/>
          <a:p>
            <a:fld id="{AE04FA4C-9C95-43E3-880F-3400719C7C9D}" type="datetime1">
              <a:rPr lang="zh-CN" altLang="en-US" smtClean="0"/>
              <a:t>2019/5/20</a:t>
            </a:fld>
            <a:endParaRPr lang="zh-CN" altLang="en-US"/>
          </a:p>
        </p:txBody>
      </p:sp>
      <p:sp>
        <p:nvSpPr>
          <p:cNvPr id="18" name="灯片编号占位符 17"/>
          <p:cNvSpPr>
            <a:spLocks noGrp="1"/>
          </p:cNvSpPr>
          <p:nvPr>
            <p:ph type="sldNum" sz="quarter" idx="11"/>
          </p:nvPr>
        </p:nvSpPr>
        <p:spPr/>
        <p:txBody>
          <a:bodyPr/>
          <a:lstStyle/>
          <a:p>
            <a:fld id="{6CE2906C-1822-439C-9592-AB22BD010E33}" type="slidenum">
              <a:rPr lang="zh-CN" altLang="en-US" smtClean="0"/>
              <a:t>‹#›</a:t>
            </a:fld>
            <a:endParaRPr lang="zh-CN" altLang="en-US"/>
          </a:p>
        </p:txBody>
      </p:sp>
      <p:sp>
        <p:nvSpPr>
          <p:cNvPr id="20" name="矩形 19"/>
          <p:cNvSpPr/>
          <p:nvPr userDrawn="1"/>
        </p:nvSpPr>
        <p:spPr>
          <a:xfrm>
            <a:off x="450156" y="161309"/>
            <a:ext cx="2268252" cy="3693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800" b="0" dirty="0">
                <a:solidFill>
                  <a:schemeClr val="tx1">
                    <a:lumMod val="65000"/>
                    <a:lumOff val="35000"/>
                  </a:schemeClr>
                </a:solidFill>
                <a:latin typeface="+mj-ea"/>
                <a:ea typeface="+mj-ea"/>
                <a:cs typeface="Arial Unicode MS" pitchFamily="34" charset="-122"/>
              </a:rPr>
              <a:t>2.1  </a:t>
            </a:r>
            <a:r>
              <a:rPr lang="zh-CN" altLang="en-US" sz="1800" b="0" dirty="0">
                <a:solidFill>
                  <a:schemeClr val="tx1">
                    <a:lumMod val="65000"/>
                    <a:lumOff val="35000"/>
                  </a:schemeClr>
                </a:solidFill>
                <a:latin typeface="+mj-ea"/>
                <a:ea typeface="+mj-ea"/>
                <a:cs typeface="Arial Unicode MS" pitchFamily="34" charset="-122"/>
              </a:rPr>
              <a:t>人事管理</a:t>
            </a:r>
            <a:r>
              <a:rPr lang="en-US" altLang="zh-CN" sz="1800" b="0" baseline="0" dirty="0">
                <a:solidFill>
                  <a:schemeClr val="tx1">
                    <a:lumMod val="65000"/>
                    <a:lumOff val="35000"/>
                  </a:schemeClr>
                </a:solidFill>
                <a:latin typeface="+mj-ea"/>
                <a:ea typeface="+mj-ea"/>
                <a:cs typeface="Arial Unicode MS" pitchFamily="34" charset="-122"/>
              </a:rPr>
              <a:t> </a:t>
            </a:r>
            <a:endParaRPr lang="en-US" altLang="zh-CN" sz="1400" b="0" dirty="0">
              <a:solidFill>
                <a:schemeClr val="tx1">
                  <a:lumMod val="65000"/>
                  <a:lumOff val="35000"/>
                </a:schemeClr>
              </a:solidFill>
              <a:latin typeface="+mj-ea"/>
              <a:ea typeface="+mj-ea"/>
              <a:cs typeface="Arial Unicode MS" pitchFamily="34" charset="-122"/>
            </a:endParaRPr>
          </a:p>
        </p:txBody>
      </p:sp>
      <p:sp>
        <p:nvSpPr>
          <p:cNvPr id="12" name="文本框 11"/>
          <p:cNvSpPr txBox="1"/>
          <p:nvPr userDrawn="1"/>
        </p:nvSpPr>
        <p:spPr>
          <a:xfrm>
            <a:off x="4050556" y="5523702"/>
            <a:ext cx="2808312" cy="369332"/>
          </a:xfrm>
          <a:prstGeom prst="rect">
            <a:avLst/>
          </a:prstGeom>
          <a:noFill/>
        </p:spPr>
        <p:txBody>
          <a:bodyPr wrap="square" rtlCol="0">
            <a:spAutoFit/>
          </a:bodyPr>
          <a:lstStyle/>
          <a:p>
            <a:r>
              <a:rPr lang="zh-CN" altLang="en-US" dirty="0">
                <a:solidFill>
                  <a:schemeClr val="tx1">
                    <a:lumMod val="65000"/>
                    <a:lumOff val="35000"/>
                  </a:schemeClr>
                </a:solidFill>
                <a:latin typeface="+mj-ea"/>
                <a:ea typeface="+mj-ea"/>
              </a:rPr>
              <a:t>人事管理与人力资源管理</a:t>
            </a:r>
          </a:p>
        </p:txBody>
      </p:sp>
      <p:sp>
        <p:nvSpPr>
          <p:cNvPr id="21" name="TextBox 11"/>
          <p:cNvSpPr txBox="1"/>
          <p:nvPr userDrawn="1"/>
        </p:nvSpPr>
        <p:spPr>
          <a:xfrm>
            <a:off x="3930619" y="5532545"/>
            <a:ext cx="576064" cy="369332"/>
          </a:xfrm>
          <a:prstGeom prst="rect">
            <a:avLst/>
          </a:prstGeom>
          <a:noFill/>
        </p:spPr>
        <p:txBody>
          <a:bodyPr wrap="square" rtlCol="0">
            <a:spAutoFit/>
          </a:bodyPr>
          <a:lstStyle/>
          <a:p>
            <a:r>
              <a:rPr lang="en-US" altLang="zh-CN" sz="1800" kern="1200" dirty="0">
                <a:solidFill>
                  <a:schemeClr val="accent4">
                    <a:lumMod val="50000"/>
                  </a:schemeClr>
                </a:solidFill>
                <a:latin typeface="微软雅黑" panose="020B0503020204020204" pitchFamily="34" charset="-122"/>
                <a:ea typeface="微软雅黑" panose="020B0503020204020204" pitchFamily="34" charset="-122"/>
                <a:cs typeface="+mj-cs"/>
              </a:rPr>
              <a:t>§</a:t>
            </a:r>
            <a:endParaRPr lang="zh-CN" altLang="en-US" sz="1800" kern="1200" dirty="0">
              <a:solidFill>
                <a:schemeClr val="accent4">
                  <a:lumMod val="50000"/>
                </a:schemeClr>
              </a:solidFill>
              <a:latin typeface="微软雅黑" panose="020B0503020204020204" pitchFamily="34" charset="-122"/>
              <a:ea typeface="微软雅黑" panose="020B0503020204020204" pitchFamily="34" charset="-122"/>
              <a:cs typeface="+mj-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22">
    <p:spTree>
      <p:nvGrpSpPr>
        <p:cNvPr id="1" name=""/>
        <p:cNvGrpSpPr/>
        <p:nvPr/>
      </p:nvGrpSpPr>
      <p:grpSpPr>
        <a:xfrm>
          <a:off x="0" y="0"/>
          <a:ext cx="0" cy="0"/>
          <a:chOff x="0" y="0"/>
          <a:chExt cx="0" cy="0"/>
        </a:xfrm>
      </p:grpSpPr>
      <p:sp>
        <p:nvSpPr>
          <p:cNvPr id="14" name="TextBox 13"/>
          <p:cNvSpPr txBox="1"/>
          <p:nvPr userDrawn="1"/>
        </p:nvSpPr>
        <p:spPr>
          <a:xfrm>
            <a:off x="162124" y="115143"/>
            <a:ext cx="576064" cy="461665"/>
          </a:xfrm>
          <a:prstGeom prst="rect">
            <a:avLst/>
          </a:prstGeom>
          <a:noFill/>
        </p:spPr>
        <p:txBody>
          <a:bodyPr wrap="square" rtlCol="0">
            <a:spAutoFit/>
          </a:bodyPr>
          <a:lstStyle/>
          <a:p>
            <a:r>
              <a:rPr lang="en-US" altLang="zh-CN" sz="2400" kern="1200" dirty="0">
                <a:solidFill>
                  <a:schemeClr val="accent5">
                    <a:lumMod val="50000"/>
                  </a:schemeClr>
                </a:solidFill>
                <a:latin typeface="微软雅黑" panose="020B0503020204020204" pitchFamily="34" charset="-122"/>
                <a:ea typeface="微软雅黑" panose="020B0503020204020204" pitchFamily="34" charset="-122"/>
                <a:cs typeface="+mj-cs"/>
              </a:rPr>
              <a:t>§</a:t>
            </a:r>
            <a:endParaRPr lang="zh-CN" altLang="en-US" sz="2400" kern="1200" dirty="0">
              <a:solidFill>
                <a:schemeClr val="accent5">
                  <a:lumMod val="50000"/>
                </a:schemeClr>
              </a:solidFill>
              <a:latin typeface="微软雅黑" panose="020B0503020204020204" pitchFamily="34" charset="-122"/>
              <a:ea typeface="微软雅黑" panose="020B0503020204020204" pitchFamily="34" charset="-122"/>
              <a:cs typeface="+mj-cs"/>
            </a:endParaRPr>
          </a:p>
        </p:txBody>
      </p:sp>
      <p:pic>
        <p:nvPicPr>
          <p:cNvPr id="13" name="Grafik 14" descr="trenner.png"/>
          <p:cNvPicPr>
            <a:picLocks noChangeAspect="1"/>
          </p:cNvPicPr>
          <p:nvPr userDrawn="1"/>
        </p:nvPicPr>
        <p:blipFill>
          <a:blip r:embed="rId2" cstate="print"/>
          <a:stretch>
            <a:fillRect/>
          </a:stretch>
        </p:blipFill>
        <p:spPr>
          <a:xfrm>
            <a:off x="-2430164" y="557659"/>
            <a:ext cx="9144000" cy="178594"/>
          </a:xfrm>
          <a:prstGeom prst="rect">
            <a:avLst/>
          </a:prstGeom>
        </p:spPr>
      </p:pic>
      <p:sp>
        <p:nvSpPr>
          <p:cNvPr id="15" name="Rectangle 12"/>
          <p:cNvSpPr/>
          <p:nvPr userDrawn="1"/>
        </p:nvSpPr>
        <p:spPr bwMode="auto">
          <a:xfrm rot="5400000">
            <a:off x="-157492" y="184684"/>
            <a:ext cx="374477" cy="112315"/>
          </a:xfrm>
          <a:prstGeom prst="rect">
            <a:avLst/>
          </a:prstGeom>
          <a:solidFill>
            <a:srgbClr val="FF0000"/>
          </a:solidFill>
          <a:ln w="25400">
            <a:noFill/>
            <a:miter lim="800000"/>
          </a:ln>
          <a:effectLst/>
        </p:spPr>
        <p:txBody>
          <a:bodyPr wrap="none" anchor="ctr"/>
          <a:lstStyle/>
          <a:p>
            <a:pPr>
              <a:defRPr/>
            </a:pPr>
            <a:endParaRPr lang="zh-CN" altLang="en-US"/>
          </a:p>
        </p:txBody>
      </p:sp>
      <p:sp>
        <p:nvSpPr>
          <p:cNvPr id="16" name="Rectangle 15"/>
          <p:cNvSpPr/>
          <p:nvPr userDrawn="1"/>
        </p:nvSpPr>
        <p:spPr bwMode="auto">
          <a:xfrm rot="5400000">
            <a:off x="-157358" y="544725"/>
            <a:ext cx="374478" cy="112315"/>
          </a:xfrm>
          <a:prstGeom prst="rect">
            <a:avLst/>
          </a:prstGeom>
          <a:solidFill>
            <a:srgbClr val="0000FF"/>
          </a:solidFill>
          <a:ln w="25400">
            <a:noFill/>
            <a:miter lim="800000"/>
          </a:ln>
          <a:effectLst/>
        </p:spPr>
        <p:txBody>
          <a:bodyPr wrap="none" anchor="ctr"/>
          <a:lstStyle/>
          <a:p>
            <a:pPr>
              <a:defRPr/>
            </a:pPr>
            <a:endParaRPr lang="zh-CN" altLang="en-US"/>
          </a:p>
        </p:txBody>
      </p:sp>
      <p:sp>
        <p:nvSpPr>
          <p:cNvPr id="11" name="标题 1"/>
          <p:cNvSpPr txBox="1"/>
          <p:nvPr userDrawn="1"/>
        </p:nvSpPr>
        <p:spPr>
          <a:xfrm>
            <a:off x="4855150" y="5353322"/>
            <a:ext cx="5964158" cy="820961"/>
          </a:xfrm>
          <a:prstGeom prst="rect">
            <a:avLst/>
          </a:prstGeom>
        </p:spPr>
        <p:txBody>
          <a:bodyPr vert="horz" lIns="91440" tIns="45720" rIns="91440" bIns="45720" rtlCol="0" anchor="ctr">
            <a:noAutofit/>
          </a:bodyPr>
          <a:lstStyle>
            <a:lvl1pPr algn="l">
              <a:defRPr sz="2400">
                <a:solidFill>
                  <a:schemeClr val="accent5">
                    <a:lumMod val="50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dirty="0">
              <a:ln>
                <a:noFill/>
              </a:ln>
              <a:solidFill>
                <a:schemeClr val="accent4">
                  <a:lumMod val="50000"/>
                </a:schemeClr>
              </a:solidFill>
              <a:effectLst/>
              <a:uLnTx/>
              <a:uFillTx/>
              <a:latin typeface="微软雅黑" panose="020B0503020204020204" pitchFamily="34" charset="-122"/>
              <a:ea typeface="微软雅黑" panose="020B0503020204020204" pitchFamily="34" charset="-122"/>
              <a:cs typeface="+mj-cs"/>
            </a:endParaRPr>
          </a:p>
        </p:txBody>
      </p:sp>
      <p:sp>
        <p:nvSpPr>
          <p:cNvPr id="17" name="日期占位符 16"/>
          <p:cNvSpPr>
            <a:spLocks noGrp="1"/>
          </p:cNvSpPr>
          <p:nvPr>
            <p:ph type="dt" sz="half" idx="10"/>
          </p:nvPr>
        </p:nvSpPr>
        <p:spPr/>
        <p:txBody>
          <a:bodyPr/>
          <a:lstStyle/>
          <a:p>
            <a:fld id="{AE04FA4C-9C95-43E3-880F-3400719C7C9D}" type="datetime1">
              <a:rPr lang="zh-CN" altLang="en-US" smtClean="0"/>
              <a:t>2019/5/20</a:t>
            </a:fld>
            <a:endParaRPr lang="zh-CN" altLang="en-US"/>
          </a:p>
        </p:txBody>
      </p:sp>
      <p:sp>
        <p:nvSpPr>
          <p:cNvPr id="18" name="灯片编号占位符 17"/>
          <p:cNvSpPr>
            <a:spLocks noGrp="1"/>
          </p:cNvSpPr>
          <p:nvPr>
            <p:ph type="sldNum" sz="quarter" idx="11"/>
          </p:nvPr>
        </p:nvSpPr>
        <p:spPr/>
        <p:txBody>
          <a:bodyPr/>
          <a:lstStyle/>
          <a:p>
            <a:fld id="{6CE2906C-1822-439C-9592-AB22BD010E33}" type="slidenum">
              <a:rPr lang="zh-CN" altLang="en-US" smtClean="0"/>
              <a:t>‹#›</a:t>
            </a:fld>
            <a:endParaRPr lang="zh-CN" altLang="en-US"/>
          </a:p>
        </p:txBody>
      </p:sp>
      <p:sp>
        <p:nvSpPr>
          <p:cNvPr id="20" name="矩形 19"/>
          <p:cNvSpPr/>
          <p:nvPr userDrawn="1"/>
        </p:nvSpPr>
        <p:spPr>
          <a:xfrm>
            <a:off x="424760" y="161309"/>
            <a:ext cx="2268252" cy="3693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800" b="0" dirty="0">
                <a:solidFill>
                  <a:schemeClr val="tx1">
                    <a:lumMod val="65000"/>
                    <a:lumOff val="35000"/>
                  </a:schemeClr>
                </a:solidFill>
                <a:latin typeface="+mj-ea"/>
                <a:ea typeface="+mj-ea"/>
                <a:cs typeface="Arial Unicode MS" pitchFamily="34" charset="-122"/>
              </a:rPr>
              <a:t>2.2  </a:t>
            </a:r>
            <a:r>
              <a:rPr lang="zh-CN" altLang="en-US" sz="1800" b="0" dirty="0">
                <a:solidFill>
                  <a:schemeClr val="tx1">
                    <a:lumMod val="65000"/>
                    <a:lumOff val="35000"/>
                  </a:schemeClr>
                </a:solidFill>
                <a:latin typeface="+mj-ea"/>
                <a:ea typeface="+mj-ea"/>
                <a:cs typeface="Arial Unicode MS" pitchFamily="34" charset="-122"/>
              </a:rPr>
              <a:t>人力资源管理</a:t>
            </a:r>
            <a:r>
              <a:rPr lang="en-US" altLang="zh-CN" sz="1800" b="0" baseline="0" dirty="0">
                <a:solidFill>
                  <a:schemeClr val="tx1">
                    <a:lumMod val="65000"/>
                    <a:lumOff val="35000"/>
                  </a:schemeClr>
                </a:solidFill>
                <a:latin typeface="+mj-ea"/>
                <a:ea typeface="+mj-ea"/>
                <a:cs typeface="Arial Unicode MS" pitchFamily="34" charset="-122"/>
              </a:rPr>
              <a:t> </a:t>
            </a:r>
            <a:endParaRPr lang="en-US" altLang="zh-CN" sz="1400" b="0" dirty="0">
              <a:solidFill>
                <a:schemeClr val="tx1">
                  <a:lumMod val="65000"/>
                  <a:lumOff val="35000"/>
                </a:schemeClr>
              </a:solidFill>
              <a:latin typeface="+mj-ea"/>
              <a:ea typeface="+mj-ea"/>
              <a:cs typeface="Arial Unicode MS" pitchFamily="34" charset="-122"/>
            </a:endParaRPr>
          </a:p>
        </p:txBody>
      </p:sp>
      <p:sp>
        <p:nvSpPr>
          <p:cNvPr id="19" name="文本框 18"/>
          <p:cNvSpPr txBox="1"/>
          <p:nvPr userDrawn="1"/>
        </p:nvSpPr>
        <p:spPr>
          <a:xfrm>
            <a:off x="4050556" y="5523702"/>
            <a:ext cx="2808312" cy="369332"/>
          </a:xfrm>
          <a:prstGeom prst="rect">
            <a:avLst/>
          </a:prstGeom>
          <a:noFill/>
        </p:spPr>
        <p:txBody>
          <a:bodyPr wrap="square" rtlCol="0">
            <a:spAutoFit/>
          </a:bodyPr>
          <a:lstStyle/>
          <a:p>
            <a:r>
              <a:rPr lang="zh-CN" altLang="en-US" dirty="0">
                <a:solidFill>
                  <a:schemeClr val="tx1">
                    <a:lumMod val="65000"/>
                    <a:lumOff val="35000"/>
                  </a:schemeClr>
                </a:solidFill>
                <a:latin typeface="+mj-ea"/>
                <a:ea typeface="+mj-ea"/>
              </a:rPr>
              <a:t>人事管理与人力资源管理</a:t>
            </a:r>
          </a:p>
        </p:txBody>
      </p:sp>
      <p:sp>
        <p:nvSpPr>
          <p:cNvPr id="21" name="TextBox 11"/>
          <p:cNvSpPr txBox="1"/>
          <p:nvPr userDrawn="1"/>
        </p:nvSpPr>
        <p:spPr>
          <a:xfrm>
            <a:off x="3930619" y="5532545"/>
            <a:ext cx="576064" cy="369332"/>
          </a:xfrm>
          <a:prstGeom prst="rect">
            <a:avLst/>
          </a:prstGeom>
          <a:noFill/>
        </p:spPr>
        <p:txBody>
          <a:bodyPr wrap="square" rtlCol="0">
            <a:spAutoFit/>
          </a:bodyPr>
          <a:lstStyle/>
          <a:p>
            <a:r>
              <a:rPr lang="en-US" altLang="zh-CN" sz="1800" kern="1200" dirty="0">
                <a:solidFill>
                  <a:schemeClr val="accent4">
                    <a:lumMod val="50000"/>
                  </a:schemeClr>
                </a:solidFill>
                <a:latin typeface="微软雅黑" panose="020B0503020204020204" pitchFamily="34" charset="-122"/>
                <a:ea typeface="微软雅黑" panose="020B0503020204020204" pitchFamily="34" charset="-122"/>
                <a:cs typeface="+mj-cs"/>
              </a:rPr>
              <a:t>§</a:t>
            </a:r>
            <a:endParaRPr lang="zh-CN" altLang="en-US" sz="1800" kern="1200" dirty="0">
              <a:solidFill>
                <a:schemeClr val="accent4">
                  <a:lumMod val="50000"/>
                </a:schemeClr>
              </a:solidFill>
              <a:latin typeface="微软雅黑" panose="020B0503020204020204" pitchFamily="34" charset="-122"/>
              <a:ea typeface="微软雅黑" panose="020B0503020204020204" pitchFamily="34" charset="-122"/>
              <a:cs typeface="+mj-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22">
    <p:spTree>
      <p:nvGrpSpPr>
        <p:cNvPr id="1" name=""/>
        <p:cNvGrpSpPr/>
        <p:nvPr/>
      </p:nvGrpSpPr>
      <p:grpSpPr>
        <a:xfrm>
          <a:off x="0" y="0"/>
          <a:ext cx="0" cy="0"/>
          <a:chOff x="0" y="0"/>
          <a:chExt cx="0" cy="0"/>
        </a:xfrm>
      </p:grpSpPr>
      <p:sp>
        <p:nvSpPr>
          <p:cNvPr id="14" name="TextBox 13"/>
          <p:cNvSpPr txBox="1"/>
          <p:nvPr userDrawn="1"/>
        </p:nvSpPr>
        <p:spPr>
          <a:xfrm>
            <a:off x="162124" y="115143"/>
            <a:ext cx="576064" cy="461665"/>
          </a:xfrm>
          <a:prstGeom prst="rect">
            <a:avLst/>
          </a:prstGeom>
          <a:noFill/>
        </p:spPr>
        <p:txBody>
          <a:bodyPr wrap="square" rtlCol="0">
            <a:spAutoFit/>
          </a:bodyPr>
          <a:lstStyle/>
          <a:p>
            <a:r>
              <a:rPr lang="en-US" altLang="zh-CN" sz="2400" kern="1200" dirty="0">
                <a:solidFill>
                  <a:schemeClr val="accent5">
                    <a:lumMod val="50000"/>
                  </a:schemeClr>
                </a:solidFill>
                <a:latin typeface="微软雅黑" panose="020B0503020204020204" pitchFamily="34" charset="-122"/>
                <a:ea typeface="微软雅黑" panose="020B0503020204020204" pitchFamily="34" charset="-122"/>
                <a:cs typeface="+mj-cs"/>
              </a:rPr>
              <a:t>§</a:t>
            </a:r>
            <a:endParaRPr lang="zh-CN" altLang="en-US" sz="2400" kern="1200" dirty="0">
              <a:solidFill>
                <a:schemeClr val="accent5">
                  <a:lumMod val="50000"/>
                </a:schemeClr>
              </a:solidFill>
              <a:latin typeface="微软雅黑" panose="020B0503020204020204" pitchFamily="34" charset="-122"/>
              <a:ea typeface="微软雅黑" panose="020B0503020204020204" pitchFamily="34" charset="-122"/>
              <a:cs typeface="+mj-cs"/>
            </a:endParaRPr>
          </a:p>
        </p:txBody>
      </p:sp>
      <p:pic>
        <p:nvPicPr>
          <p:cNvPr id="13" name="Grafik 14" descr="trenner.png"/>
          <p:cNvPicPr>
            <a:picLocks noChangeAspect="1"/>
          </p:cNvPicPr>
          <p:nvPr userDrawn="1"/>
        </p:nvPicPr>
        <p:blipFill>
          <a:blip r:embed="rId2" cstate="print"/>
          <a:stretch>
            <a:fillRect/>
          </a:stretch>
        </p:blipFill>
        <p:spPr>
          <a:xfrm>
            <a:off x="-2430164" y="557659"/>
            <a:ext cx="9144000" cy="178594"/>
          </a:xfrm>
          <a:prstGeom prst="rect">
            <a:avLst/>
          </a:prstGeom>
        </p:spPr>
      </p:pic>
      <p:sp>
        <p:nvSpPr>
          <p:cNvPr id="15" name="Rectangle 12"/>
          <p:cNvSpPr/>
          <p:nvPr userDrawn="1"/>
        </p:nvSpPr>
        <p:spPr bwMode="auto">
          <a:xfrm rot="5400000">
            <a:off x="-157492" y="184684"/>
            <a:ext cx="374477" cy="112315"/>
          </a:xfrm>
          <a:prstGeom prst="rect">
            <a:avLst/>
          </a:prstGeom>
          <a:solidFill>
            <a:srgbClr val="FF0000"/>
          </a:solidFill>
          <a:ln w="25400">
            <a:noFill/>
            <a:miter lim="800000"/>
          </a:ln>
          <a:effectLst/>
        </p:spPr>
        <p:txBody>
          <a:bodyPr wrap="none" anchor="ctr"/>
          <a:lstStyle/>
          <a:p>
            <a:pPr>
              <a:defRPr/>
            </a:pPr>
            <a:endParaRPr lang="zh-CN" altLang="en-US"/>
          </a:p>
        </p:txBody>
      </p:sp>
      <p:sp>
        <p:nvSpPr>
          <p:cNvPr id="16" name="Rectangle 15"/>
          <p:cNvSpPr/>
          <p:nvPr userDrawn="1"/>
        </p:nvSpPr>
        <p:spPr bwMode="auto">
          <a:xfrm rot="5400000">
            <a:off x="-157358" y="544725"/>
            <a:ext cx="374478" cy="112315"/>
          </a:xfrm>
          <a:prstGeom prst="rect">
            <a:avLst/>
          </a:prstGeom>
          <a:solidFill>
            <a:srgbClr val="0000FF"/>
          </a:solidFill>
          <a:ln w="25400">
            <a:noFill/>
            <a:miter lim="800000"/>
          </a:ln>
          <a:effectLst/>
        </p:spPr>
        <p:txBody>
          <a:bodyPr wrap="none" anchor="ctr"/>
          <a:lstStyle/>
          <a:p>
            <a:pPr>
              <a:defRPr/>
            </a:pPr>
            <a:endParaRPr lang="zh-CN" altLang="en-US"/>
          </a:p>
        </p:txBody>
      </p:sp>
      <p:sp>
        <p:nvSpPr>
          <p:cNvPr id="11" name="标题 1"/>
          <p:cNvSpPr txBox="1"/>
          <p:nvPr userDrawn="1"/>
        </p:nvSpPr>
        <p:spPr>
          <a:xfrm>
            <a:off x="4855150" y="5353322"/>
            <a:ext cx="5964158" cy="820961"/>
          </a:xfrm>
          <a:prstGeom prst="rect">
            <a:avLst/>
          </a:prstGeom>
        </p:spPr>
        <p:txBody>
          <a:bodyPr vert="horz" lIns="91440" tIns="45720" rIns="91440" bIns="45720" rtlCol="0" anchor="ctr">
            <a:noAutofit/>
          </a:bodyPr>
          <a:lstStyle>
            <a:lvl1pPr algn="l">
              <a:defRPr sz="2400">
                <a:solidFill>
                  <a:schemeClr val="accent5">
                    <a:lumMod val="50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dirty="0">
              <a:ln>
                <a:noFill/>
              </a:ln>
              <a:solidFill>
                <a:schemeClr val="accent4">
                  <a:lumMod val="50000"/>
                </a:schemeClr>
              </a:solidFill>
              <a:effectLst/>
              <a:uLnTx/>
              <a:uFillTx/>
              <a:latin typeface="微软雅黑" panose="020B0503020204020204" pitchFamily="34" charset="-122"/>
              <a:ea typeface="微软雅黑" panose="020B0503020204020204" pitchFamily="34" charset="-122"/>
              <a:cs typeface="+mj-cs"/>
            </a:endParaRPr>
          </a:p>
        </p:txBody>
      </p:sp>
      <p:sp>
        <p:nvSpPr>
          <p:cNvPr id="17" name="日期占位符 16"/>
          <p:cNvSpPr>
            <a:spLocks noGrp="1"/>
          </p:cNvSpPr>
          <p:nvPr>
            <p:ph type="dt" sz="half" idx="10"/>
          </p:nvPr>
        </p:nvSpPr>
        <p:spPr/>
        <p:txBody>
          <a:bodyPr/>
          <a:lstStyle/>
          <a:p>
            <a:fld id="{AE04FA4C-9C95-43E3-880F-3400719C7C9D}" type="datetime1">
              <a:rPr lang="zh-CN" altLang="en-US" smtClean="0"/>
              <a:t>2019/5/20</a:t>
            </a:fld>
            <a:endParaRPr lang="zh-CN" altLang="en-US"/>
          </a:p>
        </p:txBody>
      </p:sp>
      <p:sp>
        <p:nvSpPr>
          <p:cNvPr id="18" name="灯片编号占位符 17"/>
          <p:cNvSpPr>
            <a:spLocks noGrp="1"/>
          </p:cNvSpPr>
          <p:nvPr>
            <p:ph type="sldNum" sz="quarter" idx="11"/>
          </p:nvPr>
        </p:nvSpPr>
        <p:spPr/>
        <p:txBody>
          <a:bodyPr/>
          <a:lstStyle/>
          <a:p>
            <a:fld id="{6CE2906C-1822-439C-9592-AB22BD010E33}" type="slidenum">
              <a:rPr lang="zh-CN" altLang="en-US" smtClean="0"/>
              <a:t>‹#›</a:t>
            </a:fld>
            <a:endParaRPr lang="zh-CN" altLang="en-US"/>
          </a:p>
        </p:txBody>
      </p:sp>
      <p:sp>
        <p:nvSpPr>
          <p:cNvPr id="12" name="矩形 11"/>
          <p:cNvSpPr/>
          <p:nvPr userDrawn="1"/>
        </p:nvSpPr>
        <p:spPr>
          <a:xfrm>
            <a:off x="372740" y="151735"/>
            <a:ext cx="5112568"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800" b="0" dirty="0">
                <a:solidFill>
                  <a:schemeClr val="tx1">
                    <a:lumMod val="65000"/>
                    <a:lumOff val="35000"/>
                  </a:schemeClr>
                </a:solidFill>
                <a:latin typeface="Arial Unicode MS" pitchFamily="34" charset="-122"/>
                <a:ea typeface="Arial Unicode MS" pitchFamily="34" charset="-122"/>
                <a:cs typeface="Arial Unicode MS" pitchFamily="34" charset="-122"/>
              </a:rPr>
              <a:t>2.3 </a:t>
            </a:r>
            <a:r>
              <a:rPr lang="en-US" altLang="zh-CN" sz="1800" b="0" dirty="0">
                <a:solidFill>
                  <a:schemeClr val="tx1">
                    <a:lumMod val="65000"/>
                    <a:lumOff val="35000"/>
                  </a:schemeClr>
                </a:solidFill>
                <a:ea typeface="微软雅黑" panose="020B0503020204020204" pitchFamily="34" charset="-122"/>
                <a:cs typeface="Arial Unicode MS" pitchFamily="34" charset="-122"/>
              </a:rPr>
              <a:t> </a:t>
            </a:r>
            <a:r>
              <a:rPr lang="zh-CN" altLang="en-US" sz="1800" b="0" baseline="0" dirty="0">
                <a:solidFill>
                  <a:schemeClr val="tx1">
                    <a:lumMod val="65000"/>
                    <a:lumOff val="35000"/>
                  </a:schemeClr>
                </a:solidFill>
                <a:ea typeface="微软雅黑" panose="020B0503020204020204" pitchFamily="34" charset="-122"/>
                <a:cs typeface="Arial Unicode MS" pitchFamily="34" charset="-122"/>
              </a:rPr>
              <a:t>传统人事管理与现代人力资源管理的区别</a:t>
            </a:r>
            <a:endParaRPr lang="en-US" altLang="zh-CN" sz="1400" b="0" dirty="0">
              <a:solidFill>
                <a:schemeClr val="tx1">
                  <a:lumMod val="65000"/>
                  <a:lumOff val="35000"/>
                </a:schemeClr>
              </a:solidFill>
              <a:ea typeface="微软雅黑" panose="020B0503020204020204" pitchFamily="34" charset="-122"/>
              <a:cs typeface="Arial Unicode MS" pitchFamily="34" charset="-122"/>
            </a:endParaRPr>
          </a:p>
        </p:txBody>
      </p:sp>
      <p:sp>
        <p:nvSpPr>
          <p:cNvPr id="21" name="文本框 20"/>
          <p:cNvSpPr txBox="1"/>
          <p:nvPr userDrawn="1"/>
        </p:nvSpPr>
        <p:spPr>
          <a:xfrm>
            <a:off x="4050556" y="5523702"/>
            <a:ext cx="2808312" cy="369332"/>
          </a:xfrm>
          <a:prstGeom prst="rect">
            <a:avLst/>
          </a:prstGeom>
          <a:noFill/>
        </p:spPr>
        <p:txBody>
          <a:bodyPr wrap="square" rtlCol="0">
            <a:spAutoFit/>
          </a:bodyPr>
          <a:lstStyle/>
          <a:p>
            <a:r>
              <a:rPr lang="zh-CN" altLang="en-US" dirty="0">
                <a:solidFill>
                  <a:schemeClr val="tx1">
                    <a:lumMod val="65000"/>
                    <a:lumOff val="35000"/>
                  </a:schemeClr>
                </a:solidFill>
                <a:latin typeface="+mj-ea"/>
                <a:ea typeface="+mj-ea"/>
              </a:rPr>
              <a:t>人事管理与人力资源管理</a:t>
            </a:r>
          </a:p>
        </p:txBody>
      </p:sp>
      <p:sp>
        <p:nvSpPr>
          <p:cNvPr id="22" name="TextBox 11"/>
          <p:cNvSpPr txBox="1"/>
          <p:nvPr userDrawn="1"/>
        </p:nvSpPr>
        <p:spPr>
          <a:xfrm>
            <a:off x="3930619" y="5532545"/>
            <a:ext cx="576064" cy="369332"/>
          </a:xfrm>
          <a:prstGeom prst="rect">
            <a:avLst/>
          </a:prstGeom>
          <a:noFill/>
        </p:spPr>
        <p:txBody>
          <a:bodyPr wrap="square" rtlCol="0">
            <a:spAutoFit/>
          </a:bodyPr>
          <a:lstStyle/>
          <a:p>
            <a:r>
              <a:rPr lang="en-US" altLang="zh-CN" sz="1800" kern="1200" dirty="0">
                <a:solidFill>
                  <a:schemeClr val="accent4">
                    <a:lumMod val="50000"/>
                  </a:schemeClr>
                </a:solidFill>
                <a:latin typeface="微软雅黑" panose="020B0503020204020204" pitchFamily="34" charset="-122"/>
                <a:ea typeface="微软雅黑" panose="020B0503020204020204" pitchFamily="34" charset="-122"/>
                <a:cs typeface="+mj-cs"/>
              </a:rPr>
              <a:t>§</a:t>
            </a:r>
            <a:endParaRPr lang="zh-CN" altLang="en-US" sz="1800" kern="1200" dirty="0">
              <a:solidFill>
                <a:schemeClr val="accent4">
                  <a:lumMod val="50000"/>
                </a:schemeClr>
              </a:solidFill>
              <a:latin typeface="微软雅黑" panose="020B0503020204020204" pitchFamily="34" charset="-122"/>
              <a:ea typeface="微软雅黑" panose="020B0503020204020204" pitchFamily="34" charset="-122"/>
              <a:cs typeface="+mj-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22">
    <p:spTree>
      <p:nvGrpSpPr>
        <p:cNvPr id="1" name=""/>
        <p:cNvGrpSpPr/>
        <p:nvPr/>
      </p:nvGrpSpPr>
      <p:grpSpPr>
        <a:xfrm>
          <a:off x="0" y="0"/>
          <a:ext cx="0" cy="0"/>
          <a:chOff x="0" y="0"/>
          <a:chExt cx="0" cy="0"/>
        </a:xfrm>
      </p:grpSpPr>
      <p:sp>
        <p:nvSpPr>
          <p:cNvPr id="14" name="TextBox 13"/>
          <p:cNvSpPr txBox="1"/>
          <p:nvPr userDrawn="1"/>
        </p:nvSpPr>
        <p:spPr>
          <a:xfrm>
            <a:off x="162124" y="115143"/>
            <a:ext cx="576064" cy="461665"/>
          </a:xfrm>
          <a:prstGeom prst="rect">
            <a:avLst/>
          </a:prstGeom>
          <a:noFill/>
        </p:spPr>
        <p:txBody>
          <a:bodyPr wrap="square" rtlCol="0">
            <a:spAutoFit/>
          </a:bodyPr>
          <a:lstStyle/>
          <a:p>
            <a:r>
              <a:rPr lang="en-US" altLang="zh-CN" sz="2400" kern="1200" dirty="0">
                <a:solidFill>
                  <a:schemeClr val="accent5">
                    <a:lumMod val="50000"/>
                  </a:schemeClr>
                </a:solidFill>
                <a:latin typeface="微软雅黑" panose="020B0503020204020204" pitchFamily="34" charset="-122"/>
                <a:ea typeface="微软雅黑" panose="020B0503020204020204" pitchFamily="34" charset="-122"/>
                <a:cs typeface="+mj-cs"/>
              </a:rPr>
              <a:t>§</a:t>
            </a:r>
            <a:endParaRPr lang="zh-CN" altLang="en-US" sz="2400" kern="1200" dirty="0">
              <a:solidFill>
                <a:schemeClr val="accent5">
                  <a:lumMod val="50000"/>
                </a:schemeClr>
              </a:solidFill>
              <a:latin typeface="微软雅黑" panose="020B0503020204020204" pitchFamily="34" charset="-122"/>
              <a:ea typeface="微软雅黑" panose="020B0503020204020204" pitchFamily="34" charset="-122"/>
              <a:cs typeface="+mj-cs"/>
            </a:endParaRPr>
          </a:p>
        </p:txBody>
      </p:sp>
      <p:pic>
        <p:nvPicPr>
          <p:cNvPr id="13" name="Grafik 14" descr="trenner.png"/>
          <p:cNvPicPr>
            <a:picLocks noChangeAspect="1"/>
          </p:cNvPicPr>
          <p:nvPr userDrawn="1"/>
        </p:nvPicPr>
        <p:blipFill>
          <a:blip r:embed="rId2" cstate="print"/>
          <a:stretch>
            <a:fillRect/>
          </a:stretch>
        </p:blipFill>
        <p:spPr>
          <a:xfrm>
            <a:off x="-2430164" y="557659"/>
            <a:ext cx="9144000" cy="178594"/>
          </a:xfrm>
          <a:prstGeom prst="rect">
            <a:avLst/>
          </a:prstGeom>
        </p:spPr>
      </p:pic>
      <p:sp>
        <p:nvSpPr>
          <p:cNvPr id="15" name="Rectangle 12"/>
          <p:cNvSpPr/>
          <p:nvPr userDrawn="1"/>
        </p:nvSpPr>
        <p:spPr bwMode="auto">
          <a:xfrm rot="5400000">
            <a:off x="-157492" y="184684"/>
            <a:ext cx="374477" cy="112315"/>
          </a:xfrm>
          <a:prstGeom prst="rect">
            <a:avLst/>
          </a:prstGeom>
          <a:solidFill>
            <a:srgbClr val="FF0000"/>
          </a:solidFill>
          <a:ln w="25400">
            <a:noFill/>
            <a:miter lim="800000"/>
          </a:ln>
          <a:effectLst/>
        </p:spPr>
        <p:txBody>
          <a:bodyPr wrap="none" anchor="ctr"/>
          <a:lstStyle/>
          <a:p>
            <a:pPr>
              <a:defRPr/>
            </a:pPr>
            <a:endParaRPr lang="zh-CN" altLang="en-US"/>
          </a:p>
        </p:txBody>
      </p:sp>
      <p:sp>
        <p:nvSpPr>
          <p:cNvPr id="16" name="Rectangle 15"/>
          <p:cNvSpPr/>
          <p:nvPr userDrawn="1"/>
        </p:nvSpPr>
        <p:spPr bwMode="auto">
          <a:xfrm rot="5400000">
            <a:off x="-157358" y="544725"/>
            <a:ext cx="374478" cy="112315"/>
          </a:xfrm>
          <a:prstGeom prst="rect">
            <a:avLst/>
          </a:prstGeom>
          <a:solidFill>
            <a:srgbClr val="0000FF"/>
          </a:solidFill>
          <a:ln w="25400">
            <a:noFill/>
            <a:miter lim="800000"/>
          </a:ln>
          <a:effectLst/>
        </p:spPr>
        <p:txBody>
          <a:bodyPr wrap="none" anchor="ctr"/>
          <a:lstStyle/>
          <a:p>
            <a:pPr>
              <a:defRPr/>
            </a:pPr>
            <a:endParaRPr lang="zh-CN" altLang="en-US"/>
          </a:p>
        </p:txBody>
      </p:sp>
      <p:sp>
        <p:nvSpPr>
          <p:cNvPr id="11" name="标题 1"/>
          <p:cNvSpPr txBox="1"/>
          <p:nvPr userDrawn="1"/>
        </p:nvSpPr>
        <p:spPr>
          <a:xfrm>
            <a:off x="4855150" y="5353322"/>
            <a:ext cx="5964158" cy="820961"/>
          </a:xfrm>
          <a:prstGeom prst="rect">
            <a:avLst/>
          </a:prstGeom>
        </p:spPr>
        <p:txBody>
          <a:bodyPr vert="horz" lIns="91440" tIns="45720" rIns="91440" bIns="45720" rtlCol="0" anchor="ctr">
            <a:noAutofit/>
          </a:bodyPr>
          <a:lstStyle>
            <a:lvl1pPr algn="l">
              <a:defRPr sz="2400">
                <a:solidFill>
                  <a:schemeClr val="accent5">
                    <a:lumMod val="50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dirty="0">
              <a:ln>
                <a:noFill/>
              </a:ln>
              <a:solidFill>
                <a:schemeClr val="accent4">
                  <a:lumMod val="50000"/>
                </a:schemeClr>
              </a:solidFill>
              <a:effectLst/>
              <a:uLnTx/>
              <a:uFillTx/>
              <a:latin typeface="微软雅黑" panose="020B0503020204020204" pitchFamily="34" charset="-122"/>
              <a:ea typeface="微软雅黑" panose="020B0503020204020204" pitchFamily="34" charset="-122"/>
              <a:cs typeface="+mj-cs"/>
            </a:endParaRPr>
          </a:p>
        </p:txBody>
      </p:sp>
      <p:sp>
        <p:nvSpPr>
          <p:cNvPr id="17" name="日期占位符 16"/>
          <p:cNvSpPr>
            <a:spLocks noGrp="1"/>
          </p:cNvSpPr>
          <p:nvPr>
            <p:ph type="dt" sz="half" idx="10"/>
          </p:nvPr>
        </p:nvSpPr>
        <p:spPr/>
        <p:txBody>
          <a:bodyPr/>
          <a:lstStyle/>
          <a:p>
            <a:fld id="{AE04FA4C-9C95-43E3-880F-3400719C7C9D}" type="datetime1">
              <a:rPr lang="zh-CN" altLang="en-US" smtClean="0"/>
              <a:t>2019/5/20</a:t>
            </a:fld>
            <a:endParaRPr lang="zh-CN" altLang="en-US"/>
          </a:p>
        </p:txBody>
      </p:sp>
      <p:sp>
        <p:nvSpPr>
          <p:cNvPr id="18" name="灯片编号占位符 17"/>
          <p:cNvSpPr>
            <a:spLocks noGrp="1"/>
          </p:cNvSpPr>
          <p:nvPr>
            <p:ph type="sldNum" sz="quarter" idx="11"/>
          </p:nvPr>
        </p:nvSpPr>
        <p:spPr/>
        <p:txBody>
          <a:bodyPr/>
          <a:lstStyle/>
          <a:p>
            <a:fld id="{6CE2906C-1822-439C-9592-AB22BD010E33}" type="slidenum">
              <a:rPr lang="zh-CN" altLang="en-US" smtClean="0"/>
              <a:t>‹#›</a:t>
            </a:fld>
            <a:endParaRPr lang="zh-CN" altLang="en-US"/>
          </a:p>
        </p:txBody>
      </p:sp>
      <p:sp>
        <p:nvSpPr>
          <p:cNvPr id="12" name="矩形 11"/>
          <p:cNvSpPr/>
          <p:nvPr userDrawn="1"/>
        </p:nvSpPr>
        <p:spPr>
          <a:xfrm>
            <a:off x="341697" y="151735"/>
            <a:ext cx="4189110"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altLang="zh-CN" sz="1800" b="0" dirty="0">
                <a:solidFill>
                  <a:schemeClr val="tx1">
                    <a:lumMod val="65000"/>
                    <a:lumOff val="35000"/>
                  </a:schemeClr>
                </a:solidFill>
                <a:latin typeface="Arial Unicode MS" pitchFamily="34" charset="-122"/>
                <a:ea typeface="Arial Unicode MS" pitchFamily="34" charset="-122"/>
                <a:cs typeface="Arial Unicode MS" pitchFamily="34" charset="-122"/>
              </a:rPr>
              <a:t>2.4</a:t>
            </a:r>
            <a:r>
              <a:rPr lang="zh-CN" altLang="en-US" dirty="0">
                <a:solidFill>
                  <a:schemeClr val="tx1">
                    <a:lumMod val="65000"/>
                    <a:lumOff val="35000"/>
                  </a:schemeClr>
                </a:solidFill>
                <a:ea typeface="微软雅黑" panose="020B0503020204020204" pitchFamily="34" charset="-122"/>
                <a:cs typeface="Arial Unicode MS" pitchFamily="34" charset="-122"/>
              </a:rPr>
              <a:t>人力资源管理</a:t>
            </a:r>
            <a:r>
              <a:rPr lang="en-US" altLang="zh-CN" dirty="0">
                <a:solidFill>
                  <a:schemeClr val="tx1">
                    <a:lumMod val="65000"/>
                    <a:lumOff val="35000"/>
                  </a:schemeClr>
                </a:solidFill>
                <a:ea typeface="微软雅黑" panose="020B0503020204020204" pitchFamily="34" charset="-122"/>
                <a:cs typeface="Arial Unicode MS" pitchFamily="34" charset="-122"/>
              </a:rPr>
              <a:t>——</a:t>
            </a:r>
            <a:r>
              <a:rPr lang="zh-CN" altLang="en-US" dirty="0">
                <a:solidFill>
                  <a:schemeClr val="tx1">
                    <a:lumMod val="65000"/>
                    <a:lumOff val="35000"/>
                  </a:schemeClr>
                </a:solidFill>
                <a:ea typeface="微软雅黑" panose="020B0503020204020204" pitchFamily="34" charset="-122"/>
                <a:cs typeface="Arial Unicode MS" pitchFamily="34" charset="-122"/>
              </a:rPr>
              <a:t>企业竞争优势来源</a:t>
            </a:r>
            <a:endParaRPr lang="en-US" altLang="zh-CN" sz="1400" b="0" dirty="0">
              <a:solidFill>
                <a:schemeClr val="tx1">
                  <a:lumMod val="65000"/>
                  <a:lumOff val="35000"/>
                </a:schemeClr>
              </a:solidFill>
              <a:ea typeface="微软雅黑" panose="020B0503020204020204" pitchFamily="34" charset="-122"/>
              <a:cs typeface="Arial Unicode MS" pitchFamily="34" charset="-122"/>
            </a:endParaRPr>
          </a:p>
        </p:txBody>
      </p:sp>
      <p:sp>
        <p:nvSpPr>
          <p:cNvPr id="19" name="文本框 18"/>
          <p:cNvSpPr txBox="1"/>
          <p:nvPr userDrawn="1"/>
        </p:nvSpPr>
        <p:spPr>
          <a:xfrm>
            <a:off x="4050556" y="5523702"/>
            <a:ext cx="2808312" cy="369332"/>
          </a:xfrm>
          <a:prstGeom prst="rect">
            <a:avLst/>
          </a:prstGeom>
          <a:noFill/>
        </p:spPr>
        <p:txBody>
          <a:bodyPr wrap="square" rtlCol="0">
            <a:spAutoFit/>
          </a:bodyPr>
          <a:lstStyle/>
          <a:p>
            <a:r>
              <a:rPr lang="zh-CN" altLang="en-US" dirty="0">
                <a:solidFill>
                  <a:schemeClr val="tx1">
                    <a:lumMod val="65000"/>
                    <a:lumOff val="35000"/>
                  </a:schemeClr>
                </a:solidFill>
                <a:latin typeface="+mj-ea"/>
                <a:ea typeface="+mj-ea"/>
              </a:rPr>
              <a:t>人事管理与人力资源管理</a:t>
            </a:r>
          </a:p>
        </p:txBody>
      </p:sp>
      <p:sp>
        <p:nvSpPr>
          <p:cNvPr id="20" name="TextBox 11"/>
          <p:cNvSpPr txBox="1"/>
          <p:nvPr userDrawn="1"/>
        </p:nvSpPr>
        <p:spPr>
          <a:xfrm>
            <a:off x="3930619" y="5532545"/>
            <a:ext cx="576064" cy="369332"/>
          </a:xfrm>
          <a:prstGeom prst="rect">
            <a:avLst/>
          </a:prstGeom>
          <a:noFill/>
        </p:spPr>
        <p:txBody>
          <a:bodyPr wrap="square" rtlCol="0">
            <a:spAutoFit/>
          </a:bodyPr>
          <a:lstStyle/>
          <a:p>
            <a:r>
              <a:rPr lang="en-US" altLang="zh-CN" sz="1800" kern="1200" dirty="0">
                <a:solidFill>
                  <a:schemeClr val="accent4">
                    <a:lumMod val="50000"/>
                  </a:schemeClr>
                </a:solidFill>
                <a:latin typeface="微软雅黑" panose="020B0503020204020204" pitchFamily="34" charset="-122"/>
                <a:ea typeface="微软雅黑" panose="020B0503020204020204" pitchFamily="34" charset="-122"/>
                <a:cs typeface="+mj-cs"/>
              </a:rPr>
              <a:t>§</a:t>
            </a:r>
            <a:endParaRPr lang="zh-CN" altLang="en-US" sz="1800" kern="1200" dirty="0">
              <a:solidFill>
                <a:schemeClr val="accent4">
                  <a:lumMod val="50000"/>
                </a:schemeClr>
              </a:solidFill>
              <a:latin typeface="微软雅黑" panose="020B0503020204020204" pitchFamily="34" charset="-122"/>
              <a:ea typeface="微软雅黑" panose="020B0503020204020204" pitchFamily="34" charset="-122"/>
              <a:cs typeface="+mj-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22">
    <p:spTree>
      <p:nvGrpSpPr>
        <p:cNvPr id="1" name=""/>
        <p:cNvGrpSpPr/>
        <p:nvPr/>
      </p:nvGrpSpPr>
      <p:grpSpPr>
        <a:xfrm>
          <a:off x="0" y="0"/>
          <a:ext cx="0" cy="0"/>
          <a:chOff x="0" y="0"/>
          <a:chExt cx="0" cy="0"/>
        </a:xfrm>
      </p:grpSpPr>
      <p:sp>
        <p:nvSpPr>
          <p:cNvPr id="14" name="TextBox 13"/>
          <p:cNvSpPr txBox="1"/>
          <p:nvPr userDrawn="1"/>
        </p:nvSpPr>
        <p:spPr>
          <a:xfrm>
            <a:off x="162124" y="115143"/>
            <a:ext cx="576064" cy="461665"/>
          </a:xfrm>
          <a:prstGeom prst="rect">
            <a:avLst/>
          </a:prstGeom>
          <a:noFill/>
        </p:spPr>
        <p:txBody>
          <a:bodyPr wrap="square" rtlCol="0">
            <a:spAutoFit/>
          </a:bodyPr>
          <a:lstStyle/>
          <a:p>
            <a:r>
              <a:rPr lang="en-US" altLang="zh-CN" sz="2400" kern="1200" dirty="0">
                <a:solidFill>
                  <a:schemeClr val="accent5">
                    <a:lumMod val="50000"/>
                  </a:schemeClr>
                </a:solidFill>
                <a:latin typeface="微软雅黑" panose="020B0503020204020204" pitchFamily="34" charset="-122"/>
                <a:ea typeface="微软雅黑" panose="020B0503020204020204" pitchFamily="34" charset="-122"/>
                <a:cs typeface="+mj-cs"/>
              </a:rPr>
              <a:t>§</a:t>
            </a:r>
            <a:endParaRPr lang="zh-CN" altLang="en-US" sz="2400" kern="1200" dirty="0">
              <a:solidFill>
                <a:schemeClr val="accent5">
                  <a:lumMod val="50000"/>
                </a:schemeClr>
              </a:solidFill>
              <a:latin typeface="微软雅黑" panose="020B0503020204020204" pitchFamily="34" charset="-122"/>
              <a:ea typeface="微软雅黑" panose="020B0503020204020204" pitchFamily="34" charset="-122"/>
              <a:cs typeface="+mj-cs"/>
            </a:endParaRPr>
          </a:p>
        </p:txBody>
      </p:sp>
      <p:pic>
        <p:nvPicPr>
          <p:cNvPr id="13" name="Grafik 14" descr="trenner.png"/>
          <p:cNvPicPr>
            <a:picLocks noChangeAspect="1"/>
          </p:cNvPicPr>
          <p:nvPr userDrawn="1"/>
        </p:nvPicPr>
        <p:blipFill>
          <a:blip r:embed="rId2" cstate="print"/>
          <a:stretch>
            <a:fillRect/>
          </a:stretch>
        </p:blipFill>
        <p:spPr>
          <a:xfrm>
            <a:off x="-2430164" y="557659"/>
            <a:ext cx="9144000" cy="178594"/>
          </a:xfrm>
          <a:prstGeom prst="rect">
            <a:avLst/>
          </a:prstGeom>
        </p:spPr>
      </p:pic>
      <p:sp>
        <p:nvSpPr>
          <p:cNvPr id="15" name="Rectangle 12"/>
          <p:cNvSpPr/>
          <p:nvPr userDrawn="1"/>
        </p:nvSpPr>
        <p:spPr bwMode="auto">
          <a:xfrm rot="5400000">
            <a:off x="-157492" y="184684"/>
            <a:ext cx="374477" cy="112315"/>
          </a:xfrm>
          <a:prstGeom prst="rect">
            <a:avLst/>
          </a:prstGeom>
          <a:solidFill>
            <a:srgbClr val="FF0000"/>
          </a:solidFill>
          <a:ln w="25400">
            <a:noFill/>
            <a:miter lim="800000"/>
          </a:ln>
          <a:effectLst/>
        </p:spPr>
        <p:txBody>
          <a:bodyPr wrap="none" anchor="ctr"/>
          <a:lstStyle/>
          <a:p>
            <a:pPr>
              <a:defRPr/>
            </a:pPr>
            <a:endParaRPr lang="zh-CN" altLang="en-US"/>
          </a:p>
        </p:txBody>
      </p:sp>
      <p:sp>
        <p:nvSpPr>
          <p:cNvPr id="16" name="Rectangle 15"/>
          <p:cNvSpPr/>
          <p:nvPr userDrawn="1"/>
        </p:nvSpPr>
        <p:spPr bwMode="auto">
          <a:xfrm rot="5400000">
            <a:off x="-157358" y="544725"/>
            <a:ext cx="374478" cy="112315"/>
          </a:xfrm>
          <a:prstGeom prst="rect">
            <a:avLst/>
          </a:prstGeom>
          <a:solidFill>
            <a:srgbClr val="0000FF"/>
          </a:solidFill>
          <a:ln w="25400">
            <a:noFill/>
            <a:miter lim="800000"/>
          </a:ln>
          <a:effectLst/>
        </p:spPr>
        <p:txBody>
          <a:bodyPr wrap="none" anchor="ctr"/>
          <a:lstStyle/>
          <a:p>
            <a:pPr>
              <a:defRPr/>
            </a:pPr>
            <a:endParaRPr lang="zh-CN" altLang="en-US"/>
          </a:p>
        </p:txBody>
      </p:sp>
      <p:sp>
        <p:nvSpPr>
          <p:cNvPr id="11" name="标题 1"/>
          <p:cNvSpPr txBox="1"/>
          <p:nvPr userDrawn="1"/>
        </p:nvSpPr>
        <p:spPr>
          <a:xfrm>
            <a:off x="4855150" y="5353322"/>
            <a:ext cx="5964158" cy="820961"/>
          </a:xfrm>
          <a:prstGeom prst="rect">
            <a:avLst/>
          </a:prstGeom>
        </p:spPr>
        <p:txBody>
          <a:bodyPr vert="horz" lIns="91440" tIns="45720" rIns="91440" bIns="45720" rtlCol="0" anchor="ctr">
            <a:noAutofit/>
          </a:bodyPr>
          <a:lstStyle>
            <a:lvl1pPr algn="l">
              <a:defRPr sz="2400">
                <a:solidFill>
                  <a:schemeClr val="accent5">
                    <a:lumMod val="50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dirty="0">
              <a:ln>
                <a:noFill/>
              </a:ln>
              <a:solidFill>
                <a:schemeClr val="accent4">
                  <a:lumMod val="50000"/>
                </a:schemeClr>
              </a:solidFill>
              <a:effectLst/>
              <a:uLnTx/>
              <a:uFillTx/>
              <a:latin typeface="微软雅黑" panose="020B0503020204020204" pitchFamily="34" charset="-122"/>
              <a:ea typeface="微软雅黑" panose="020B0503020204020204" pitchFamily="34" charset="-122"/>
              <a:cs typeface="+mj-cs"/>
            </a:endParaRPr>
          </a:p>
        </p:txBody>
      </p:sp>
      <p:sp>
        <p:nvSpPr>
          <p:cNvPr id="17" name="日期占位符 16"/>
          <p:cNvSpPr>
            <a:spLocks noGrp="1"/>
          </p:cNvSpPr>
          <p:nvPr>
            <p:ph type="dt" sz="half" idx="10"/>
          </p:nvPr>
        </p:nvSpPr>
        <p:spPr/>
        <p:txBody>
          <a:bodyPr/>
          <a:lstStyle/>
          <a:p>
            <a:fld id="{AE04FA4C-9C95-43E3-880F-3400719C7C9D}" type="datetime1">
              <a:rPr lang="zh-CN" altLang="en-US" smtClean="0"/>
              <a:t>2019/5/20</a:t>
            </a:fld>
            <a:endParaRPr lang="zh-CN" altLang="en-US"/>
          </a:p>
        </p:txBody>
      </p:sp>
      <p:sp>
        <p:nvSpPr>
          <p:cNvPr id="18" name="灯片编号占位符 17"/>
          <p:cNvSpPr>
            <a:spLocks noGrp="1"/>
          </p:cNvSpPr>
          <p:nvPr>
            <p:ph type="sldNum" sz="quarter" idx="11"/>
          </p:nvPr>
        </p:nvSpPr>
        <p:spPr/>
        <p:txBody>
          <a:bodyPr/>
          <a:lstStyle/>
          <a:p>
            <a:fld id="{6CE2906C-1822-439C-9592-AB22BD010E33}" type="slidenum">
              <a:rPr lang="zh-CN" altLang="en-US" smtClean="0"/>
              <a:t>‹#›</a:t>
            </a:fld>
            <a:endParaRPr lang="zh-CN" altLang="en-US"/>
          </a:p>
        </p:txBody>
      </p:sp>
      <p:sp>
        <p:nvSpPr>
          <p:cNvPr id="12" name="矩形 11"/>
          <p:cNvSpPr/>
          <p:nvPr userDrawn="1"/>
        </p:nvSpPr>
        <p:spPr>
          <a:xfrm>
            <a:off x="366518" y="163435"/>
            <a:ext cx="3684038"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altLang="zh-CN" sz="1800" b="0" dirty="0">
                <a:solidFill>
                  <a:schemeClr val="tx1">
                    <a:lumMod val="65000"/>
                    <a:lumOff val="35000"/>
                  </a:schemeClr>
                </a:solidFill>
                <a:latin typeface="Arial Unicode MS" pitchFamily="34" charset="-122"/>
                <a:ea typeface="Arial Unicode MS" pitchFamily="34" charset="-122"/>
                <a:cs typeface="Arial Unicode MS" pitchFamily="34" charset="-122"/>
              </a:rPr>
              <a:t>2.5 </a:t>
            </a:r>
            <a:r>
              <a:rPr lang="en-US" altLang="zh-CN" sz="1800" b="0" dirty="0">
                <a:solidFill>
                  <a:schemeClr val="tx1">
                    <a:lumMod val="65000"/>
                    <a:lumOff val="35000"/>
                  </a:schemeClr>
                </a:solidFill>
                <a:ea typeface="微软雅黑" panose="020B0503020204020204" pitchFamily="34" charset="-122"/>
                <a:cs typeface="Arial Unicode MS" pitchFamily="34" charset="-122"/>
              </a:rPr>
              <a:t> </a:t>
            </a:r>
            <a:r>
              <a:rPr lang="zh-CN" altLang="en-US" dirty="0">
                <a:solidFill>
                  <a:schemeClr val="tx1">
                    <a:lumMod val="65000"/>
                    <a:lumOff val="35000"/>
                  </a:schemeClr>
                </a:solidFill>
                <a:ea typeface="微软雅黑" panose="020B0503020204020204" pitchFamily="34" charset="-122"/>
                <a:cs typeface="Arial Unicode MS" pitchFamily="34" charset="-122"/>
              </a:rPr>
              <a:t>当前人力资源管理的整体现状</a:t>
            </a:r>
            <a:endParaRPr lang="en-US" altLang="zh-CN" sz="1400" b="0" dirty="0">
              <a:solidFill>
                <a:schemeClr val="tx1">
                  <a:lumMod val="65000"/>
                  <a:lumOff val="35000"/>
                </a:schemeClr>
              </a:solidFill>
              <a:ea typeface="微软雅黑" panose="020B0503020204020204" pitchFamily="34" charset="-122"/>
              <a:cs typeface="Arial Unicode MS" pitchFamily="34" charset="-122"/>
            </a:endParaRPr>
          </a:p>
        </p:txBody>
      </p:sp>
      <p:sp>
        <p:nvSpPr>
          <p:cNvPr id="19" name="文本框 18"/>
          <p:cNvSpPr txBox="1"/>
          <p:nvPr userDrawn="1"/>
        </p:nvSpPr>
        <p:spPr>
          <a:xfrm>
            <a:off x="4050556" y="5523702"/>
            <a:ext cx="2808312" cy="369332"/>
          </a:xfrm>
          <a:prstGeom prst="rect">
            <a:avLst/>
          </a:prstGeom>
          <a:noFill/>
        </p:spPr>
        <p:txBody>
          <a:bodyPr wrap="square" rtlCol="0">
            <a:spAutoFit/>
          </a:bodyPr>
          <a:lstStyle/>
          <a:p>
            <a:r>
              <a:rPr lang="zh-CN" altLang="en-US" dirty="0">
                <a:solidFill>
                  <a:schemeClr val="tx1">
                    <a:lumMod val="65000"/>
                    <a:lumOff val="35000"/>
                  </a:schemeClr>
                </a:solidFill>
                <a:latin typeface="+mj-ea"/>
                <a:ea typeface="+mj-ea"/>
              </a:rPr>
              <a:t>人事管理与人力资源管理</a:t>
            </a:r>
          </a:p>
        </p:txBody>
      </p:sp>
      <p:sp>
        <p:nvSpPr>
          <p:cNvPr id="20" name="TextBox 11"/>
          <p:cNvSpPr txBox="1"/>
          <p:nvPr userDrawn="1"/>
        </p:nvSpPr>
        <p:spPr>
          <a:xfrm>
            <a:off x="3930619" y="5532545"/>
            <a:ext cx="576064" cy="369332"/>
          </a:xfrm>
          <a:prstGeom prst="rect">
            <a:avLst/>
          </a:prstGeom>
          <a:noFill/>
        </p:spPr>
        <p:txBody>
          <a:bodyPr wrap="square" rtlCol="0">
            <a:spAutoFit/>
          </a:bodyPr>
          <a:lstStyle/>
          <a:p>
            <a:r>
              <a:rPr lang="en-US" altLang="zh-CN" sz="1800" kern="1200" dirty="0">
                <a:solidFill>
                  <a:schemeClr val="accent4">
                    <a:lumMod val="50000"/>
                  </a:schemeClr>
                </a:solidFill>
                <a:latin typeface="微软雅黑" panose="020B0503020204020204" pitchFamily="34" charset="-122"/>
                <a:ea typeface="微软雅黑" panose="020B0503020204020204" pitchFamily="34" charset="-122"/>
                <a:cs typeface="+mj-cs"/>
              </a:rPr>
              <a:t>§</a:t>
            </a:r>
            <a:endParaRPr lang="zh-CN" altLang="en-US" sz="1800" kern="1200" dirty="0">
              <a:solidFill>
                <a:schemeClr val="accent4">
                  <a:lumMod val="50000"/>
                </a:schemeClr>
              </a:solidFill>
              <a:latin typeface="微软雅黑" panose="020B0503020204020204" pitchFamily="34" charset="-122"/>
              <a:ea typeface="微软雅黑" panose="020B0503020204020204" pitchFamily="34" charset="-122"/>
              <a:cs typeface="+mj-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22">
    <p:spTree>
      <p:nvGrpSpPr>
        <p:cNvPr id="1" name=""/>
        <p:cNvGrpSpPr/>
        <p:nvPr/>
      </p:nvGrpSpPr>
      <p:grpSpPr>
        <a:xfrm>
          <a:off x="0" y="0"/>
          <a:ext cx="0" cy="0"/>
          <a:chOff x="0" y="0"/>
          <a:chExt cx="0" cy="0"/>
        </a:xfrm>
      </p:grpSpPr>
      <p:sp>
        <p:nvSpPr>
          <p:cNvPr id="14" name="TextBox 13"/>
          <p:cNvSpPr txBox="1"/>
          <p:nvPr userDrawn="1"/>
        </p:nvSpPr>
        <p:spPr>
          <a:xfrm>
            <a:off x="162124" y="115143"/>
            <a:ext cx="576064" cy="461665"/>
          </a:xfrm>
          <a:prstGeom prst="rect">
            <a:avLst/>
          </a:prstGeom>
          <a:noFill/>
        </p:spPr>
        <p:txBody>
          <a:bodyPr wrap="square" rtlCol="0">
            <a:spAutoFit/>
          </a:bodyPr>
          <a:lstStyle/>
          <a:p>
            <a:r>
              <a:rPr lang="en-US" altLang="zh-CN" sz="2400" kern="1200" dirty="0">
                <a:solidFill>
                  <a:schemeClr val="accent5">
                    <a:lumMod val="50000"/>
                  </a:schemeClr>
                </a:solidFill>
                <a:latin typeface="微软雅黑" panose="020B0503020204020204" pitchFamily="34" charset="-122"/>
                <a:ea typeface="微软雅黑" panose="020B0503020204020204" pitchFamily="34" charset="-122"/>
                <a:cs typeface="+mj-cs"/>
              </a:rPr>
              <a:t>§</a:t>
            </a:r>
            <a:endParaRPr lang="zh-CN" altLang="en-US" sz="2400" kern="1200" dirty="0">
              <a:solidFill>
                <a:schemeClr val="accent5">
                  <a:lumMod val="50000"/>
                </a:schemeClr>
              </a:solidFill>
              <a:latin typeface="微软雅黑" panose="020B0503020204020204" pitchFamily="34" charset="-122"/>
              <a:ea typeface="微软雅黑" panose="020B0503020204020204" pitchFamily="34" charset="-122"/>
              <a:cs typeface="+mj-cs"/>
            </a:endParaRPr>
          </a:p>
        </p:txBody>
      </p:sp>
      <p:pic>
        <p:nvPicPr>
          <p:cNvPr id="13" name="Grafik 14" descr="trenner.png"/>
          <p:cNvPicPr>
            <a:picLocks noChangeAspect="1"/>
          </p:cNvPicPr>
          <p:nvPr userDrawn="1"/>
        </p:nvPicPr>
        <p:blipFill>
          <a:blip r:embed="rId2" cstate="print"/>
          <a:stretch>
            <a:fillRect/>
          </a:stretch>
        </p:blipFill>
        <p:spPr>
          <a:xfrm>
            <a:off x="-2430164" y="557659"/>
            <a:ext cx="9144000" cy="178594"/>
          </a:xfrm>
          <a:prstGeom prst="rect">
            <a:avLst/>
          </a:prstGeom>
        </p:spPr>
      </p:pic>
      <p:sp>
        <p:nvSpPr>
          <p:cNvPr id="15" name="Rectangle 12"/>
          <p:cNvSpPr/>
          <p:nvPr userDrawn="1"/>
        </p:nvSpPr>
        <p:spPr bwMode="auto">
          <a:xfrm rot="5400000">
            <a:off x="-157492" y="184684"/>
            <a:ext cx="374477" cy="112315"/>
          </a:xfrm>
          <a:prstGeom prst="rect">
            <a:avLst/>
          </a:prstGeom>
          <a:solidFill>
            <a:srgbClr val="FF0000"/>
          </a:solidFill>
          <a:ln w="25400">
            <a:noFill/>
            <a:miter lim="800000"/>
          </a:ln>
          <a:effectLst/>
        </p:spPr>
        <p:txBody>
          <a:bodyPr wrap="none" anchor="ctr"/>
          <a:lstStyle/>
          <a:p>
            <a:pPr>
              <a:defRPr/>
            </a:pPr>
            <a:endParaRPr lang="zh-CN" altLang="en-US"/>
          </a:p>
        </p:txBody>
      </p:sp>
      <p:sp>
        <p:nvSpPr>
          <p:cNvPr id="16" name="Rectangle 15"/>
          <p:cNvSpPr/>
          <p:nvPr userDrawn="1"/>
        </p:nvSpPr>
        <p:spPr bwMode="auto">
          <a:xfrm rot="5400000">
            <a:off x="-157358" y="544725"/>
            <a:ext cx="374478" cy="112315"/>
          </a:xfrm>
          <a:prstGeom prst="rect">
            <a:avLst/>
          </a:prstGeom>
          <a:solidFill>
            <a:srgbClr val="0000FF"/>
          </a:solidFill>
          <a:ln w="25400">
            <a:noFill/>
            <a:miter lim="800000"/>
          </a:ln>
          <a:effectLst/>
        </p:spPr>
        <p:txBody>
          <a:bodyPr wrap="none" anchor="ctr"/>
          <a:lstStyle/>
          <a:p>
            <a:pPr>
              <a:defRPr/>
            </a:pPr>
            <a:endParaRPr lang="zh-CN" altLang="en-US"/>
          </a:p>
        </p:txBody>
      </p:sp>
      <p:sp>
        <p:nvSpPr>
          <p:cNvPr id="11" name="标题 1"/>
          <p:cNvSpPr txBox="1"/>
          <p:nvPr userDrawn="1"/>
        </p:nvSpPr>
        <p:spPr>
          <a:xfrm>
            <a:off x="4855150" y="5353322"/>
            <a:ext cx="5964158" cy="820961"/>
          </a:xfrm>
          <a:prstGeom prst="rect">
            <a:avLst/>
          </a:prstGeom>
        </p:spPr>
        <p:txBody>
          <a:bodyPr vert="horz" lIns="91440" tIns="45720" rIns="91440" bIns="45720" rtlCol="0" anchor="ctr">
            <a:noAutofit/>
          </a:bodyPr>
          <a:lstStyle>
            <a:lvl1pPr algn="l">
              <a:defRPr sz="2400">
                <a:solidFill>
                  <a:schemeClr val="accent5">
                    <a:lumMod val="50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dirty="0">
              <a:ln>
                <a:noFill/>
              </a:ln>
              <a:solidFill>
                <a:schemeClr val="accent4">
                  <a:lumMod val="50000"/>
                </a:schemeClr>
              </a:solidFill>
              <a:effectLst/>
              <a:uLnTx/>
              <a:uFillTx/>
              <a:latin typeface="微软雅黑" panose="020B0503020204020204" pitchFamily="34" charset="-122"/>
              <a:ea typeface="微软雅黑" panose="020B0503020204020204" pitchFamily="34" charset="-122"/>
              <a:cs typeface="+mj-cs"/>
            </a:endParaRPr>
          </a:p>
        </p:txBody>
      </p:sp>
      <p:sp>
        <p:nvSpPr>
          <p:cNvPr id="17" name="日期占位符 16"/>
          <p:cNvSpPr>
            <a:spLocks noGrp="1"/>
          </p:cNvSpPr>
          <p:nvPr>
            <p:ph type="dt" sz="half" idx="10"/>
          </p:nvPr>
        </p:nvSpPr>
        <p:spPr/>
        <p:txBody>
          <a:bodyPr/>
          <a:lstStyle/>
          <a:p>
            <a:fld id="{AE04FA4C-9C95-43E3-880F-3400719C7C9D}" type="datetime1">
              <a:rPr lang="zh-CN" altLang="en-US" smtClean="0"/>
              <a:t>2019/5/20</a:t>
            </a:fld>
            <a:endParaRPr lang="zh-CN" altLang="en-US"/>
          </a:p>
        </p:txBody>
      </p:sp>
      <p:sp>
        <p:nvSpPr>
          <p:cNvPr id="18" name="灯片编号占位符 17"/>
          <p:cNvSpPr>
            <a:spLocks noGrp="1"/>
          </p:cNvSpPr>
          <p:nvPr>
            <p:ph type="sldNum" sz="quarter" idx="11"/>
          </p:nvPr>
        </p:nvSpPr>
        <p:spPr/>
        <p:txBody>
          <a:bodyPr/>
          <a:lstStyle/>
          <a:p>
            <a:fld id="{6CE2906C-1822-439C-9592-AB22BD010E33}" type="slidenum">
              <a:rPr lang="zh-CN" altLang="en-US" smtClean="0"/>
              <a:t>‹#›</a:t>
            </a:fld>
            <a:endParaRPr lang="zh-CN" altLang="en-US"/>
          </a:p>
        </p:txBody>
      </p:sp>
      <p:sp>
        <p:nvSpPr>
          <p:cNvPr id="12" name="矩形 11"/>
          <p:cNvSpPr/>
          <p:nvPr userDrawn="1"/>
        </p:nvSpPr>
        <p:spPr>
          <a:xfrm>
            <a:off x="319892" y="163813"/>
            <a:ext cx="4549150"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altLang="zh-CN" sz="1800" b="0" dirty="0">
                <a:solidFill>
                  <a:schemeClr val="tx1">
                    <a:lumMod val="65000"/>
                    <a:lumOff val="35000"/>
                  </a:schemeClr>
                </a:solidFill>
                <a:latin typeface="Arial Unicode MS" pitchFamily="34" charset="-122"/>
                <a:ea typeface="Arial Unicode MS" pitchFamily="34" charset="-122"/>
                <a:cs typeface="Arial Unicode MS" pitchFamily="34" charset="-122"/>
              </a:rPr>
              <a:t>2.6 </a:t>
            </a:r>
            <a:r>
              <a:rPr lang="en-US" altLang="zh-CN" sz="1800" b="0" dirty="0">
                <a:solidFill>
                  <a:schemeClr val="tx1">
                    <a:lumMod val="65000"/>
                    <a:lumOff val="35000"/>
                  </a:schemeClr>
                </a:solidFill>
                <a:ea typeface="微软雅黑" panose="020B0503020204020204" pitchFamily="34" charset="-122"/>
                <a:cs typeface="Arial Unicode MS" pitchFamily="34" charset="-122"/>
              </a:rPr>
              <a:t> </a:t>
            </a:r>
            <a:r>
              <a:rPr lang="zh-CN" altLang="en-US" dirty="0">
                <a:solidFill>
                  <a:schemeClr val="tx1">
                    <a:lumMod val="65000"/>
                    <a:lumOff val="35000"/>
                  </a:schemeClr>
                </a:solidFill>
                <a:ea typeface="微软雅黑" panose="020B0503020204020204" pitchFamily="34" charset="-122"/>
                <a:cs typeface="Arial Unicode MS" pitchFamily="34" charset="-122"/>
              </a:rPr>
              <a:t>从人事管理到人力资源管理转变的标志</a:t>
            </a:r>
            <a:endParaRPr lang="en-US" altLang="zh-CN" sz="1400" b="0" dirty="0">
              <a:solidFill>
                <a:schemeClr val="tx1">
                  <a:lumMod val="65000"/>
                  <a:lumOff val="35000"/>
                </a:schemeClr>
              </a:solidFill>
              <a:ea typeface="微软雅黑" panose="020B0503020204020204" pitchFamily="34" charset="-122"/>
              <a:cs typeface="Arial Unicode MS" pitchFamily="34" charset="-122"/>
            </a:endParaRPr>
          </a:p>
        </p:txBody>
      </p:sp>
      <p:sp>
        <p:nvSpPr>
          <p:cNvPr id="19" name="文本框 18"/>
          <p:cNvSpPr txBox="1"/>
          <p:nvPr userDrawn="1"/>
        </p:nvSpPr>
        <p:spPr>
          <a:xfrm>
            <a:off x="4050556" y="5523702"/>
            <a:ext cx="2808312" cy="369332"/>
          </a:xfrm>
          <a:prstGeom prst="rect">
            <a:avLst/>
          </a:prstGeom>
          <a:noFill/>
        </p:spPr>
        <p:txBody>
          <a:bodyPr wrap="square" rtlCol="0">
            <a:spAutoFit/>
          </a:bodyPr>
          <a:lstStyle/>
          <a:p>
            <a:r>
              <a:rPr lang="zh-CN" altLang="en-US" dirty="0">
                <a:solidFill>
                  <a:schemeClr val="tx1">
                    <a:lumMod val="65000"/>
                    <a:lumOff val="35000"/>
                  </a:schemeClr>
                </a:solidFill>
                <a:latin typeface="+mj-ea"/>
                <a:ea typeface="+mj-ea"/>
              </a:rPr>
              <a:t>人事管理与人力资源管理</a:t>
            </a:r>
          </a:p>
        </p:txBody>
      </p:sp>
      <p:sp>
        <p:nvSpPr>
          <p:cNvPr id="20" name="TextBox 11"/>
          <p:cNvSpPr txBox="1"/>
          <p:nvPr userDrawn="1"/>
        </p:nvSpPr>
        <p:spPr>
          <a:xfrm>
            <a:off x="3930619" y="5532545"/>
            <a:ext cx="576064" cy="369332"/>
          </a:xfrm>
          <a:prstGeom prst="rect">
            <a:avLst/>
          </a:prstGeom>
          <a:noFill/>
        </p:spPr>
        <p:txBody>
          <a:bodyPr wrap="square" rtlCol="0">
            <a:spAutoFit/>
          </a:bodyPr>
          <a:lstStyle/>
          <a:p>
            <a:r>
              <a:rPr lang="en-US" altLang="zh-CN" sz="1800" kern="1200" dirty="0">
                <a:solidFill>
                  <a:schemeClr val="accent4">
                    <a:lumMod val="50000"/>
                  </a:schemeClr>
                </a:solidFill>
                <a:latin typeface="微软雅黑" panose="020B0503020204020204" pitchFamily="34" charset="-122"/>
                <a:ea typeface="微软雅黑" panose="020B0503020204020204" pitchFamily="34" charset="-122"/>
                <a:cs typeface="+mj-cs"/>
              </a:rPr>
              <a:t>§</a:t>
            </a:r>
            <a:endParaRPr lang="zh-CN" altLang="en-US" sz="1800" kern="1200" dirty="0">
              <a:solidFill>
                <a:schemeClr val="accent4">
                  <a:lumMod val="50000"/>
                </a:schemeClr>
              </a:solidFill>
              <a:latin typeface="微软雅黑" panose="020B0503020204020204" pitchFamily="34" charset="-122"/>
              <a:ea typeface="微软雅黑" panose="020B0503020204020204" pitchFamily="34" charset="-122"/>
              <a:cs typeface="+mj-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oleObject" Target="../embeddings/oleObject1.bin"/><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ags" Target="../tags/tag1.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vmlDrawing" Target="../drawings/vmlDrawing1.vml"/><Relationship Id="rId5" Type="http://schemas.openxmlformats.org/officeDocument/2006/relationships/slideLayout" Target="../slideLayouts/slideLayout35.xml"/><Relationship Id="rId15" Type="http://schemas.openxmlformats.org/officeDocument/2006/relationships/image" Target="../media/image8.jpeg"/><Relationship Id="rId10" Type="http://schemas.openxmlformats.org/officeDocument/2006/relationships/theme" Target="../theme/theme2.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image" Target="../media/image7.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34670" y="240754"/>
            <a:ext cx="9624061" cy="1001977"/>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534670" y="1402768"/>
            <a:ext cx="9624061" cy="396755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534671" y="5572107"/>
            <a:ext cx="2495127" cy="320076"/>
          </a:xfrm>
          <a:prstGeom prst="rect">
            <a:avLst/>
          </a:prstGeom>
        </p:spPr>
        <p:txBody>
          <a:bodyPr vert="horz" lIns="91440" tIns="45720" rIns="91440" bIns="45720" rtlCol="0" anchor="ctr"/>
          <a:lstStyle>
            <a:lvl1pPr algn="l">
              <a:defRPr sz="1200">
                <a:solidFill>
                  <a:schemeClr val="tx1">
                    <a:tint val="75000"/>
                  </a:schemeClr>
                </a:solidFill>
              </a:defRPr>
            </a:lvl1pPr>
          </a:lstStyle>
          <a:p>
            <a:fld id="{6963ECFC-E7EB-4203-BE5E-6E89845EC914}" type="datetime1">
              <a:rPr lang="zh-CN" altLang="en-US" smtClean="0"/>
              <a:t>2019/5/20</a:t>
            </a:fld>
            <a:endParaRPr lang="zh-CN" altLang="en-US"/>
          </a:p>
        </p:txBody>
      </p:sp>
      <p:sp>
        <p:nvSpPr>
          <p:cNvPr id="5" name="页脚占位符 4"/>
          <p:cNvSpPr>
            <a:spLocks noGrp="1"/>
          </p:cNvSpPr>
          <p:nvPr>
            <p:ph type="ftr" sz="quarter" idx="3"/>
          </p:nvPr>
        </p:nvSpPr>
        <p:spPr>
          <a:xfrm>
            <a:off x="3653580" y="5572107"/>
            <a:ext cx="3386242" cy="320076"/>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nvPr>
        </p:nvSpPr>
        <p:spPr>
          <a:xfrm>
            <a:off x="7663603" y="5572107"/>
            <a:ext cx="2495127" cy="320076"/>
          </a:xfrm>
          <a:prstGeom prst="rect">
            <a:avLst/>
          </a:prstGeom>
        </p:spPr>
        <p:txBody>
          <a:bodyPr vert="horz" lIns="91440" tIns="45720" rIns="91440" bIns="45720" rtlCol="0" anchor="ctr"/>
          <a:lstStyle>
            <a:lvl1pPr algn="r">
              <a:defRPr sz="1200">
                <a:solidFill>
                  <a:schemeClr val="tx1">
                    <a:tint val="75000"/>
                  </a:schemeClr>
                </a:solidFill>
              </a:defRPr>
            </a:lvl1pPr>
          </a:lstStyle>
          <a:p>
            <a:fld id="{6CE2906C-1822-439C-9592-AB22BD010E33}" type="slidenum">
              <a:rPr lang="zh-CN" altLang="en-US" smtClean="0"/>
              <a:t>‹#›</a:t>
            </a:fld>
            <a:endParaRPr lang="zh-CN" altLang="en-US"/>
          </a:p>
        </p:txBody>
      </p:sp>
      <p:pic>
        <p:nvPicPr>
          <p:cNvPr id="11" name="Picture 2" descr="C:\Users\wumin\Desktop\++3.png"/>
          <p:cNvPicPr>
            <a:picLocks noChangeAspect="1" noChangeArrowheads="1"/>
          </p:cNvPicPr>
          <p:nvPr userDrawn="1"/>
        </p:nvPicPr>
        <p:blipFill>
          <a:blip r:embed="rId32" cstate="print"/>
          <a:srcRect/>
          <a:stretch>
            <a:fillRect/>
          </a:stretch>
        </p:blipFill>
        <p:spPr bwMode="auto">
          <a:xfrm>
            <a:off x="378149" y="5454204"/>
            <a:ext cx="9937104" cy="45719"/>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对象 1" hidden="1"/>
          <p:cNvGraphicFramePr>
            <a:graphicFrameLocks noChangeAspect="1"/>
          </p:cNvGraphicFramePr>
          <p:nvPr userDrawn="1">
            <p:custDataLst>
              <p:tags r:id="rId12"/>
            </p:custDataLst>
          </p:nvPr>
        </p:nvGraphicFramePr>
        <p:xfrm>
          <a:off x="1858" y="1671"/>
          <a:ext cx="1856" cy="1669"/>
        </p:xfrm>
        <a:graphic>
          <a:graphicData uri="http://schemas.openxmlformats.org/presentationml/2006/ole">
            <mc:AlternateContent xmlns:mc="http://schemas.openxmlformats.org/markup-compatibility/2006">
              <mc:Choice xmlns:v="urn:schemas-microsoft-com:vml" Requires="v">
                <p:oleObj spid="_x0000_s4025" name="think-cell Slide" r:id="rId13" imgW="12700" imgH="12700" progId="">
                  <p:embed/>
                </p:oleObj>
              </mc:Choice>
              <mc:Fallback>
                <p:oleObj name="think-cell Slide" r:id="rId13" imgW="12700" imgH="12700" progId="">
                  <p:embed/>
                  <p:pic>
                    <p:nvPicPr>
                      <p:cNvPr id="0" name="Picture 54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858" y="1671"/>
                        <a:ext cx="1856" cy="166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 name="Picture 16" descr="logonew2"/>
          <p:cNvPicPr>
            <a:picLocks noChangeAspect="1" noChangeArrowheads="1"/>
          </p:cNvPicPr>
          <p:nvPr userDrawn="1"/>
        </p:nvPicPr>
        <p:blipFill>
          <a:blip r:embed="rId15" cstate="print"/>
          <a:srcRect/>
          <a:stretch>
            <a:fillRect/>
          </a:stretch>
        </p:blipFill>
        <p:spPr bwMode="auto">
          <a:xfrm>
            <a:off x="9472958" y="5667468"/>
            <a:ext cx="1094722" cy="2639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Lst>
  <p:hf hdr="0" ftr="0" dt="0"/>
  <p:txStyles>
    <p:titleStyle>
      <a:lvl1pPr algn="ctr" rtl="0" eaLnBrk="0" fontAlgn="base" hangingPunct="0">
        <a:spcBef>
          <a:spcPct val="0"/>
        </a:spcBef>
        <a:spcAft>
          <a:spcPct val="0"/>
        </a:spcAft>
        <a:defRPr sz="4630" b="1">
          <a:solidFill>
            <a:schemeClr val="tx2"/>
          </a:solidFill>
          <a:latin typeface="+mj-lt"/>
          <a:ea typeface="+mj-ea"/>
          <a:cs typeface="+mj-cs"/>
        </a:defRPr>
      </a:lvl1pPr>
      <a:lvl2pPr algn="ctr" rtl="0" eaLnBrk="0" fontAlgn="base" hangingPunct="0">
        <a:spcBef>
          <a:spcPct val="0"/>
        </a:spcBef>
        <a:spcAft>
          <a:spcPct val="0"/>
        </a:spcAft>
        <a:defRPr sz="4630" b="1">
          <a:solidFill>
            <a:schemeClr val="tx2"/>
          </a:solidFill>
          <a:latin typeface="Arial" panose="020B0604020202020204" pitchFamily="34" charset="0"/>
          <a:ea typeface="华文细黑" pitchFamily="2" charset="-122"/>
        </a:defRPr>
      </a:lvl2pPr>
      <a:lvl3pPr algn="ctr" rtl="0" eaLnBrk="0" fontAlgn="base" hangingPunct="0">
        <a:spcBef>
          <a:spcPct val="0"/>
        </a:spcBef>
        <a:spcAft>
          <a:spcPct val="0"/>
        </a:spcAft>
        <a:defRPr sz="4630" b="1">
          <a:solidFill>
            <a:schemeClr val="tx2"/>
          </a:solidFill>
          <a:latin typeface="Arial" panose="020B0604020202020204" pitchFamily="34" charset="0"/>
          <a:ea typeface="华文细黑" pitchFamily="2" charset="-122"/>
        </a:defRPr>
      </a:lvl3pPr>
      <a:lvl4pPr algn="ctr" rtl="0" eaLnBrk="0" fontAlgn="base" hangingPunct="0">
        <a:spcBef>
          <a:spcPct val="0"/>
        </a:spcBef>
        <a:spcAft>
          <a:spcPct val="0"/>
        </a:spcAft>
        <a:defRPr sz="4630" b="1">
          <a:solidFill>
            <a:schemeClr val="tx2"/>
          </a:solidFill>
          <a:latin typeface="Arial" panose="020B0604020202020204" pitchFamily="34" charset="0"/>
          <a:ea typeface="华文细黑" pitchFamily="2" charset="-122"/>
        </a:defRPr>
      </a:lvl4pPr>
      <a:lvl5pPr algn="ctr" rtl="0" eaLnBrk="0" fontAlgn="base" hangingPunct="0">
        <a:spcBef>
          <a:spcPct val="0"/>
        </a:spcBef>
        <a:spcAft>
          <a:spcPct val="0"/>
        </a:spcAft>
        <a:defRPr sz="4630" b="1">
          <a:solidFill>
            <a:schemeClr val="tx2"/>
          </a:solidFill>
          <a:latin typeface="Arial" panose="020B0604020202020204" pitchFamily="34" charset="0"/>
          <a:ea typeface="华文细黑" pitchFamily="2" charset="-122"/>
        </a:defRPr>
      </a:lvl5pPr>
      <a:lvl6pPr marL="480695" algn="ctr" rtl="0" eaLnBrk="1" fontAlgn="base" hangingPunct="1">
        <a:spcBef>
          <a:spcPct val="0"/>
        </a:spcBef>
        <a:spcAft>
          <a:spcPct val="0"/>
        </a:spcAft>
        <a:defRPr sz="4630" b="1">
          <a:solidFill>
            <a:schemeClr val="tx2"/>
          </a:solidFill>
          <a:latin typeface="Arial" panose="020B0604020202020204" pitchFamily="34" charset="0"/>
          <a:ea typeface="华文细黑" pitchFamily="2" charset="-122"/>
        </a:defRPr>
      </a:lvl6pPr>
      <a:lvl7pPr marL="962025" algn="ctr" rtl="0" eaLnBrk="1" fontAlgn="base" hangingPunct="1">
        <a:spcBef>
          <a:spcPct val="0"/>
        </a:spcBef>
        <a:spcAft>
          <a:spcPct val="0"/>
        </a:spcAft>
        <a:defRPr sz="4630" b="1">
          <a:solidFill>
            <a:schemeClr val="tx2"/>
          </a:solidFill>
          <a:latin typeface="Arial" panose="020B0604020202020204" pitchFamily="34" charset="0"/>
          <a:ea typeface="华文细黑" pitchFamily="2" charset="-122"/>
        </a:defRPr>
      </a:lvl7pPr>
      <a:lvl8pPr marL="1442720" algn="ctr" rtl="0" eaLnBrk="1" fontAlgn="base" hangingPunct="1">
        <a:spcBef>
          <a:spcPct val="0"/>
        </a:spcBef>
        <a:spcAft>
          <a:spcPct val="0"/>
        </a:spcAft>
        <a:defRPr sz="4630" b="1">
          <a:solidFill>
            <a:schemeClr val="tx2"/>
          </a:solidFill>
          <a:latin typeface="Arial" panose="020B0604020202020204" pitchFamily="34" charset="0"/>
          <a:ea typeface="华文细黑" pitchFamily="2" charset="-122"/>
        </a:defRPr>
      </a:lvl8pPr>
      <a:lvl9pPr marL="1923415" algn="ctr" rtl="0" eaLnBrk="1" fontAlgn="base" hangingPunct="1">
        <a:spcBef>
          <a:spcPct val="0"/>
        </a:spcBef>
        <a:spcAft>
          <a:spcPct val="0"/>
        </a:spcAft>
        <a:defRPr sz="4630" b="1">
          <a:solidFill>
            <a:schemeClr val="tx2"/>
          </a:solidFill>
          <a:latin typeface="Arial" panose="020B0604020202020204" pitchFamily="34" charset="0"/>
          <a:ea typeface="华文细黑" pitchFamily="2" charset="-122"/>
        </a:defRPr>
      </a:lvl9pPr>
    </p:titleStyle>
    <p:bodyStyle>
      <a:lvl1pPr marL="360680" indent="-360680" algn="l" rtl="0" eaLnBrk="0" fontAlgn="base" hangingPunct="0">
        <a:spcBef>
          <a:spcPct val="20000"/>
        </a:spcBef>
        <a:spcAft>
          <a:spcPct val="0"/>
        </a:spcAft>
        <a:buChar char="•"/>
        <a:defRPr sz="3365">
          <a:solidFill>
            <a:schemeClr val="tx1"/>
          </a:solidFill>
          <a:latin typeface="+mn-lt"/>
          <a:ea typeface="+mn-ea"/>
          <a:cs typeface="+mn-cs"/>
        </a:defRPr>
      </a:lvl1pPr>
      <a:lvl2pPr marL="781685" indent="-300355" algn="l" rtl="0" eaLnBrk="0" fontAlgn="base" hangingPunct="0">
        <a:spcBef>
          <a:spcPct val="20000"/>
        </a:spcBef>
        <a:spcAft>
          <a:spcPct val="0"/>
        </a:spcAft>
        <a:buChar char="–"/>
        <a:defRPr sz="2945">
          <a:solidFill>
            <a:schemeClr val="tx1"/>
          </a:solidFill>
          <a:latin typeface="+mn-lt"/>
          <a:ea typeface="+mn-ea"/>
        </a:defRPr>
      </a:lvl2pPr>
      <a:lvl3pPr marL="1202055" indent="-240665" algn="l" rtl="0" eaLnBrk="0" fontAlgn="base" hangingPunct="0">
        <a:spcBef>
          <a:spcPct val="20000"/>
        </a:spcBef>
        <a:spcAft>
          <a:spcPct val="0"/>
        </a:spcAft>
        <a:buChar char="•"/>
        <a:defRPr sz="2525">
          <a:solidFill>
            <a:schemeClr val="tx1"/>
          </a:solidFill>
          <a:latin typeface="+mn-lt"/>
          <a:ea typeface="+mn-ea"/>
        </a:defRPr>
      </a:lvl3pPr>
      <a:lvl4pPr marL="1682750" indent="-240665" algn="l" rtl="0" eaLnBrk="0" fontAlgn="base" hangingPunct="0">
        <a:spcBef>
          <a:spcPct val="20000"/>
        </a:spcBef>
        <a:spcAft>
          <a:spcPct val="0"/>
        </a:spcAft>
        <a:buChar char="–"/>
        <a:defRPr sz="2105">
          <a:solidFill>
            <a:schemeClr val="tx1"/>
          </a:solidFill>
          <a:latin typeface="+mn-lt"/>
          <a:ea typeface="+mn-ea"/>
        </a:defRPr>
      </a:lvl4pPr>
      <a:lvl5pPr marL="2164080" indent="-240665" algn="l" rtl="0" eaLnBrk="0" fontAlgn="base" hangingPunct="0">
        <a:spcBef>
          <a:spcPct val="20000"/>
        </a:spcBef>
        <a:spcAft>
          <a:spcPct val="0"/>
        </a:spcAft>
        <a:buChar char="»"/>
        <a:defRPr sz="2105">
          <a:solidFill>
            <a:schemeClr val="tx1"/>
          </a:solidFill>
          <a:latin typeface="+mn-lt"/>
          <a:ea typeface="+mn-ea"/>
        </a:defRPr>
      </a:lvl5pPr>
      <a:lvl6pPr marL="2644775" indent="-240665" algn="l" rtl="0" eaLnBrk="1" fontAlgn="base" hangingPunct="1">
        <a:spcBef>
          <a:spcPct val="20000"/>
        </a:spcBef>
        <a:spcAft>
          <a:spcPct val="0"/>
        </a:spcAft>
        <a:buChar char="»"/>
        <a:defRPr sz="2105">
          <a:solidFill>
            <a:schemeClr val="tx1"/>
          </a:solidFill>
          <a:latin typeface="+mn-lt"/>
          <a:ea typeface="+mn-ea"/>
        </a:defRPr>
      </a:lvl6pPr>
      <a:lvl7pPr marL="3125470" indent="-240665" algn="l" rtl="0" eaLnBrk="1" fontAlgn="base" hangingPunct="1">
        <a:spcBef>
          <a:spcPct val="20000"/>
        </a:spcBef>
        <a:spcAft>
          <a:spcPct val="0"/>
        </a:spcAft>
        <a:buChar char="»"/>
        <a:defRPr sz="2105">
          <a:solidFill>
            <a:schemeClr val="tx1"/>
          </a:solidFill>
          <a:latin typeface="+mn-lt"/>
          <a:ea typeface="+mn-ea"/>
        </a:defRPr>
      </a:lvl7pPr>
      <a:lvl8pPr marL="3606800" indent="-240665" algn="l" rtl="0" eaLnBrk="1" fontAlgn="base" hangingPunct="1">
        <a:spcBef>
          <a:spcPct val="20000"/>
        </a:spcBef>
        <a:spcAft>
          <a:spcPct val="0"/>
        </a:spcAft>
        <a:buChar char="»"/>
        <a:defRPr sz="2105">
          <a:solidFill>
            <a:schemeClr val="tx1"/>
          </a:solidFill>
          <a:latin typeface="+mn-lt"/>
          <a:ea typeface="+mn-ea"/>
        </a:defRPr>
      </a:lvl8pPr>
      <a:lvl9pPr marL="4087495" indent="-240665" algn="l" rtl="0" eaLnBrk="1" fontAlgn="base" hangingPunct="1">
        <a:spcBef>
          <a:spcPct val="20000"/>
        </a:spcBef>
        <a:spcAft>
          <a:spcPct val="0"/>
        </a:spcAft>
        <a:buChar char="»"/>
        <a:defRPr sz="2105">
          <a:solidFill>
            <a:schemeClr val="tx1"/>
          </a:solidFill>
          <a:latin typeface="+mn-lt"/>
          <a:ea typeface="+mn-ea"/>
        </a:defRPr>
      </a:lvl9pPr>
    </p:bodyStyle>
    <p:otherStyle>
      <a:defPPr>
        <a:defRPr lang="zh-CN"/>
      </a:defPPr>
      <a:lvl1pPr marL="0" algn="l" defTabSz="961390" rtl="0" eaLnBrk="1" latinLnBrk="0" hangingPunct="1">
        <a:defRPr sz="1895" kern="1200">
          <a:solidFill>
            <a:schemeClr val="tx1"/>
          </a:solidFill>
          <a:latin typeface="+mn-lt"/>
          <a:ea typeface="+mn-ea"/>
          <a:cs typeface="+mn-cs"/>
        </a:defRPr>
      </a:lvl1pPr>
      <a:lvl2pPr marL="480695" algn="l" defTabSz="961390" rtl="0" eaLnBrk="1" latinLnBrk="0" hangingPunct="1">
        <a:defRPr sz="1895" kern="1200">
          <a:solidFill>
            <a:schemeClr val="tx1"/>
          </a:solidFill>
          <a:latin typeface="+mn-lt"/>
          <a:ea typeface="+mn-ea"/>
          <a:cs typeface="+mn-cs"/>
        </a:defRPr>
      </a:lvl2pPr>
      <a:lvl3pPr marL="962025" algn="l" defTabSz="961390" rtl="0" eaLnBrk="1" latinLnBrk="0" hangingPunct="1">
        <a:defRPr sz="1895" kern="1200">
          <a:solidFill>
            <a:schemeClr val="tx1"/>
          </a:solidFill>
          <a:latin typeface="+mn-lt"/>
          <a:ea typeface="+mn-ea"/>
          <a:cs typeface="+mn-cs"/>
        </a:defRPr>
      </a:lvl3pPr>
      <a:lvl4pPr marL="1442720" algn="l" defTabSz="961390" rtl="0" eaLnBrk="1" latinLnBrk="0" hangingPunct="1">
        <a:defRPr sz="1895" kern="1200">
          <a:solidFill>
            <a:schemeClr val="tx1"/>
          </a:solidFill>
          <a:latin typeface="+mn-lt"/>
          <a:ea typeface="+mn-ea"/>
          <a:cs typeface="+mn-cs"/>
        </a:defRPr>
      </a:lvl4pPr>
      <a:lvl5pPr marL="1923415" algn="l" defTabSz="961390" rtl="0" eaLnBrk="1" latinLnBrk="0" hangingPunct="1">
        <a:defRPr sz="1895" kern="1200">
          <a:solidFill>
            <a:schemeClr val="tx1"/>
          </a:solidFill>
          <a:latin typeface="+mn-lt"/>
          <a:ea typeface="+mn-ea"/>
          <a:cs typeface="+mn-cs"/>
        </a:defRPr>
      </a:lvl5pPr>
      <a:lvl6pPr marL="2404110" algn="l" defTabSz="961390" rtl="0" eaLnBrk="1" latinLnBrk="0" hangingPunct="1">
        <a:defRPr sz="1895" kern="1200">
          <a:solidFill>
            <a:schemeClr val="tx1"/>
          </a:solidFill>
          <a:latin typeface="+mn-lt"/>
          <a:ea typeface="+mn-ea"/>
          <a:cs typeface="+mn-cs"/>
        </a:defRPr>
      </a:lvl6pPr>
      <a:lvl7pPr marL="2885440" algn="l" defTabSz="961390" rtl="0" eaLnBrk="1" latinLnBrk="0" hangingPunct="1">
        <a:defRPr sz="1895" kern="1200">
          <a:solidFill>
            <a:schemeClr val="tx1"/>
          </a:solidFill>
          <a:latin typeface="+mn-lt"/>
          <a:ea typeface="+mn-ea"/>
          <a:cs typeface="+mn-cs"/>
        </a:defRPr>
      </a:lvl7pPr>
      <a:lvl8pPr marL="3366135" algn="l" defTabSz="961390" rtl="0" eaLnBrk="1" latinLnBrk="0" hangingPunct="1">
        <a:defRPr sz="1895" kern="1200">
          <a:solidFill>
            <a:schemeClr val="tx1"/>
          </a:solidFill>
          <a:latin typeface="+mn-lt"/>
          <a:ea typeface="+mn-ea"/>
          <a:cs typeface="+mn-cs"/>
        </a:defRPr>
      </a:lvl8pPr>
      <a:lvl9pPr marL="3846830" algn="l" defTabSz="961390" rtl="0" eaLnBrk="1" latinLnBrk="0" hangingPunct="1">
        <a:defRPr sz="189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37.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7.xml"/><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7.xml"/></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37.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37.xml"/><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7.xml"/></Relationships>
</file>

<file path=ppt/slides/_rels/slide18.xml.rels><?xml version="1.0" encoding="UTF-8" standalone="yes"?>
<Relationships xmlns="http://schemas.openxmlformats.org/package/2006/relationships"><Relationship Id="rId8" Type="http://schemas.openxmlformats.org/officeDocument/2006/relationships/image" Target="../media/image44.jpeg"/><Relationship Id="rId3" Type="http://schemas.openxmlformats.org/officeDocument/2006/relationships/image" Target="../media/image39.png"/><Relationship Id="rId7" Type="http://schemas.openxmlformats.org/officeDocument/2006/relationships/image" Target="../media/image43.jpeg"/><Relationship Id="rId2" Type="http://schemas.openxmlformats.org/officeDocument/2006/relationships/image" Target="../media/image38.jpeg"/><Relationship Id="rId1" Type="http://schemas.openxmlformats.org/officeDocument/2006/relationships/slideLayout" Target="../slideLayouts/slideLayout37.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37.xml"/></Relationships>
</file>

<file path=ppt/slides/_rels/slide2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37.xml"/></Relationships>
</file>

<file path=ppt/slides/_rels/slide2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37.xml"/></Relationships>
</file>

<file path=ppt/slides/_rels/slide2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37.xml"/></Relationships>
</file>

<file path=ppt/slides/_rels/slide2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37.xml"/></Relationships>
</file>

<file path=ppt/slides/_rels/slide2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3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37.xml"/></Relationships>
</file>

<file path=ppt/slides/_rels/slide2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37.xml"/></Relationships>
</file>

<file path=ppt/slides/_rels/slide3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37.xml"/></Relationships>
</file>

<file path=ppt/slides/_rels/slide3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37.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9.xml"/></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0" y="0"/>
            <a:ext cx="10697940" cy="6017591"/>
          </a:xfrm>
          <a:prstGeom prst="rect">
            <a:avLst/>
          </a:prstGeom>
        </p:spPr>
      </p:pic>
      <p:sp>
        <p:nvSpPr>
          <p:cNvPr id="8" name="文本框 7"/>
          <p:cNvSpPr txBox="1"/>
          <p:nvPr/>
        </p:nvSpPr>
        <p:spPr>
          <a:xfrm>
            <a:off x="967612" y="2129295"/>
            <a:ext cx="8753636" cy="923330"/>
          </a:xfrm>
          <a:prstGeom prst="rect">
            <a:avLst/>
          </a:prstGeom>
          <a:noFill/>
        </p:spPr>
        <p:txBody>
          <a:bodyPr wrap="square" rtlCol="0">
            <a:spAutoFit/>
          </a:bodyPr>
          <a:lstStyle/>
          <a:p>
            <a:pPr algn="ctr"/>
            <a:r>
              <a:rPr lang="zh-CN" altLang="en-US" sz="5400" dirty="0">
                <a:solidFill>
                  <a:schemeClr val="bg1"/>
                </a:solidFill>
                <a:latin typeface="+mj-ea"/>
                <a:ea typeface="+mj-ea"/>
              </a:rPr>
              <a:t>学院百度文库试用使用探讨</a:t>
            </a:r>
          </a:p>
        </p:txBody>
      </p:sp>
      <p:sp>
        <p:nvSpPr>
          <p:cNvPr id="9" name="文本框 8"/>
          <p:cNvSpPr txBox="1"/>
          <p:nvPr/>
        </p:nvSpPr>
        <p:spPr>
          <a:xfrm>
            <a:off x="4444330" y="3726011"/>
            <a:ext cx="1800200" cy="369332"/>
          </a:xfrm>
          <a:prstGeom prst="rect">
            <a:avLst/>
          </a:prstGeom>
          <a:noFill/>
        </p:spPr>
        <p:txBody>
          <a:bodyPr wrap="square" rtlCol="0">
            <a:spAutoFit/>
          </a:bodyPr>
          <a:lstStyle/>
          <a:p>
            <a:pPr algn="ctr"/>
            <a:r>
              <a:rPr lang="zh-CN" altLang="en-US" dirty="0">
                <a:solidFill>
                  <a:schemeClr val="bg1"/>
                </a:solidFill>
                <a:latin typeface="+mj-ea"/>
                <a:ea typeface="+mj-ea"/>
              </a:rPr>
              <a:t>图书信息中心</a:t>
            </a:r>
          </a:p>
        </p:txBody>
      </p:sp>
      <p:sp>
        <p:nvSpPr>
          <p:cNvPr id="10" name="文本框 9"/>
          <p:cNvSpPr txBox="1"/>
          <p:nvPr/>
        </p:nvSpPr>
        <p:spPr>
          <a:xfrm>
            <a:off x="4785233" y="4095343"/>
            <a:ext cx="1118394" cy="368300"/>
          </a:xfrm>
          <a:prstGeom prst="rect">
            <a:avLst/>
          </a:prstGeom>
          <a:noFill/>
        </p:spPr>
        <p:txBody>
          <a:bodyPr wrap="square" rtlCol="0">
            <a:spAutoFit/>
          </a:bodyPr>
          <a:lstStyle/>
          <a:p>
            <a:pPr algn="ctr"/>
            <a:r>
              <a:rPr lang="en-US" altLang="zh-CN" dirty="0">
                <a:solidFill>
                  <a:schemeClr val="bg1"/>
                </a:solidFill>
                <a:latin typeface="+mj-ea"/>
                <a:ea typeface="+mj-ea"/>
              </a:rPr>
              <a:t>2019</a:t>
            </a:r>
            <a:endParaRPr lang="zh-CN" altLang="en-US" dirty="0">
              <a:solidFill>
                <a:schemeClr val="bg1"/>
              </a:solidFill>
              <a:latin typeface="+mj-ea"/>
              <a:ea typeface="+mj-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【时效性案例】</a:t>
            </a:r>
          </a:p>
        </p:txBody>
      </p:sp>
      <p:sp>
        <p:nvSpPr>
          <p:cNvPr id="3" name="椭圆 2"/>
          <p:cNvSpPr/>
          <p:nvPr/>
        </p:nvSpPr>
        <p:spPr>
          <a:xfrm>
            <a:off x="594360" y="1133475"/>
            <a:ext cx="1080135" cy="1080135"/>
          </a:xfrm>
          <a:prstGeom prst="ellipse">
            <a:avLst/>
          </a:prstGeom>
          <a:solidFill>
            <a:schemeClr val="accent1">
              <a:lumMod val="60000"/>
              <a:lumOff val="40000"/>
            </a:schemeClr>
          </a:solidFill>
          <a:ln w="317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tx1"/>
                </a:solidFill>
                <a:latin typeface="+mj-lt"/>
                <a:ea typeface="微软雅黑" panose="020B0503020204020204" pitchFamily="34" charset="-122"/>
              </a:rPr>
              <a:t>资源</a:t>
            </a:r>
          </a:p>
          <a:p>
            <a:pPr algn="ctr"/>
            <a:r>
              <a:rPr lang="zh-CN" altLang="en-US" sz="2000" b="1" dirty="0">
                <a:solidFill>
                  <a:schemeClr val="tx1"/>
                </a:solidFill>
                <a:latin typeface="+mj-lt"/>
                <a:ea typeface="微软雅黑" panose="020B0503020204020204" pitchFamily="34" charset="-122"/>
              </a:rPr>
              <a:t>收录</a:t>
            </a:r>
          </a:p>
        </p:txBody>
      </p:sp>
      <p:pic>
        <p:nvPicPr>
          <p:cNvPr id="6" name="图片 5"/>
          <p:cNvPicPr/>
          <p:nvPr/>
        </p:nvPicPr>
        <p:blipFill>
          <a:blip r:embed="rId2"/>
          <a:stretch>
            <a:fillRect/>
          </a:stretch>
        </p:blipFill>
        <p:spPr>
          <a:xfrm>
            <a:off x="6402070" y="1490980"/>
            <a:ext cx="3184525" cy="2533650"/>
          </a:xfrm>
          <a:prstGeom prst="rect">
            <a:avLst/>
          </a:prstGeom>
          <a:noFill/>
          <a:ln w="9525">
            <a:noFill/>
          </a:ln>
        </p:spPr>
      </p:pic>
      <p:pic>
        <p:nvPicPr>
          <p:cNvPr id="101" name="图片 100"/>
          <p:cNvPicPr/>
          <p:nvPr/>
        </p:nvPicPr>
        <p:blipFill>
          <a:blip r:embed="rId3"/>
          <a:stretch>
            <a:fillRect/>
          </a:stretch>
        </p:blipFill>
        <p:spPr>
          <a:xfrm>
            <a:off x="2383155" y="1490345"/>
            <a:ext cx="3310255" cy="2534285"/>
          </a:xfrm>
          <a:prstGeom prst="rect">
            <a:avLst/>
          </a:prstGeom>
          <a:noFill/>
          <a:ln w="9525">
            <a:noFill/>
          </a:ln>
        </p:spPr>
      </p:pic>
      <p:sp>
        <p:nvSpPr>
          <p:cNvPr id="102" name="文本框 101"/>
          <p:cNvSpPr txBox="1"/>
          <p:nvPr/>
        </p:nvSpPr>
        <p:spPr>
          <a:xfrm>
            <a:off x="2806700" y="4175442"/>
            <a:ext cx="5080000" cy="414020"/>
          </a:xfrm>
          <a:prstGeom prst="rect">
            <a:avLst/>
          </a:prstGeom>
          <a:noFill/>
          <a:ln w="9525">
            <a:noFill/>
          </a:ln>
        </p:spPr>
        <p:txBody>
          <a:bodyPr>
            <a:spAutoFit/>
          </a:bodyPr>
          <a:lstStyle/>
          <a:p>
            <a:pPr indent="0"/>
            <a:endParaRPr lang="en-US" sz="1050" b="0">
              <a:latin typeface="宋体" panose="02010600030101010101" pitchFamily="2" charset="-122"/>
            </a:endParaRPr>
          </a:p>
          <a:p>
            <a:pPr indent="0"/>
            <a:r>
              <a:rPr lang="en-US" sz="1050" b="0">
                <a:latin typeface="宋体" panose="02010600030101010101" pitchFamily="2" charset="-122"/>
              </a:rPr>
              <a:t> </a:t>
            </a:r>
            <a:endParaRPr lang="zh-CN" altLang="en-US"/>
          </a:p>
        </p:txBody>
      </p:sp>
      <p:pic>
        <p:nvPicPr>
          <p:cNvPr id="7" name="图片 6"/>
          <p:cNvPicPr/>
          <p:nvPr/>
        </p:nvPicPr>
        <p:blipFill>
          <a:blip r:embed="rId4"/>
          <a:stretch>
            <a:fillRect/>
          </a:stretch>
        </p:blipFill>
        <p:spPr>
          <a:xfrm>
            <a:off x="2630805" y="4511675"/>
            <a:ext cx="6472555" cy="64897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000"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13" presetClass="entr" presetSubtype="32" fill="hold" nodeType="afterEffect">
                                  <p:stCondLst>
                                    <p:cond delay="0"/>
                                  </p:stCondLst>
                                  <p:childTnLst>
                                    <p:set>
                                      <p:cBhvr>
                                        <p:cTn id="11" dur="1" fill="hold">
                                          <p:stCondLst>
                                            <p:cond delay="0"/>
                                          </p:stCondLst>
                                        </p:cTn>
                                        <p:tgtEl>
                                          <p:spTgt spid="101"/>
                                        </p:tgtEl>
                                        <p:attrNameLst>
                                          <p:attrName>style.visibility</p:attrName>
                                        </p:attrNameLst>
                                      </p:cBhvr>
                                      <p:to>
                                        <p:strVal val="visible"/>
                                      </p:to>
                                    </p:set>
                                    <p:animEffect transition="in" filter="plus(out)">
                                      <p:cBhvr>
                                        <p:cTn id="12" dur="2000"/>
                                        <p:tgtEl>
                                          <p:spTgt spid="101"/>
                                        </p:tgtEl>
                                      </p:cBhvr>
                                    </p:animEffect>
                                  </p:childTnLst>
                                </p:cTn>
                              </p:par>
                            </p:childTnLst>
                          </p:cTn>
                        </p:par>
                        <p:par>
                          <p:cTn id="13" fill="hold">
                            <p:stCondLst>
                              <p:cond delay="3000"/>
                            </p:stCondLst>
                            <p:childTnLst>
                              <p:par>
                                <p:cTn id="14" presetID="13" presetClass="entr" presetSubtype="32"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plus(out)">
                                      <p:cBhvr>
                                        <p:cTn id="16" dur="2000"/>
                                        <p:tgtEl>
                                          <p:spTgt spid="6"/>
                                        </p:tgtEl>
                                      </p:cBhvr>
                                    </p:animEffect>
                                  </p:childTnLst>
                                </p:cTn>
                              </p:par>
                            </p:childTnLst>
                          </p:cTn>
                        </p:par>
                        <p:par>
                          <p:cTn id="17" fill="hold">
                            <p:stCondLst>
                              <p:cond delay="5000"/>
                            </p:stCondLst>
                            <p:childTnLst>
                              <p:par>
                                <p:cTn id="18" presetID="26"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580">
                                          <p:stCondLst>
                                            <p:cond delay="0"/>
                                          </p:stCondLst>
                                        </p:cTn>
                                        <p:tgtEl>
                                          <p:spTgt spid="7"/>
                                        </p:tgtEl>
                                      </p:cBhvr>
                                    </p:animEffect>
                                    <p:anim calcmode="lin" valueType="num">
                                      <p:cBhvr>
                                        <p:cTn id="21"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6" dur="26">
                                          <p:stCondLst>
                                            <p:cond delay="650"/>
                                          </p:stCondLst>
                                        </p:cTn>
                                        <p:tgtEl>
                                          <p:spTgt spid="7"/>
                                        </p:tgtEl>
                                      </p:cBhvr>
                                      <p:to x="100000" y="60000"/>
                                    </p:animScale>
                                    <p:animScale>
                                      <p:cBhvr>
                                        <p:cTn id="27" dur="166" decel="50000">
                                          <p:stCondLst>
                                            <p:cond delay="676"/>
                                          </p:stCondLst>
                                        </p:cTn>
                                        <p:tgtEl>
                                          <p:spTgt spid="7"/>
                                        </p:tgtEl>
                                      </p:cBhvr>
                                      <p:to x="100000" y="100000"/>
                                    </p:animScale>
                                    <p:animScale>
                                      <p:cBhvr>
                                        <p:cTn id="28" dur="26">
                                          <p:stCondLst>
                                            <p:cond delay="1312"/>
                                          </p:stCondLst>
                                        </p:cTn>
                                        <p:tgtEl>
                                          <p:spTgt spid="7"/>
                                        </p:tgtEl>
                                      </p:cBhvr>
                                      <p:to x="100000" y="80000"/>
                                    </p:animScale>
                                    <p:animScale>
                                      <p:cBhvr>
                                        <p:cTn id="29" dur="166" decel="50000">
                                          <p:stCondLst>
                                            <p:cond delay="1338"/>
                                          </p:stCondLst>
                                        </p:cTn>
                                        <p:tgtEl>
                                          <p:spTgt spid="7"/>
                                        </p:tgtEl>
                                      </p:cBhvr>
                                      <p:to x="100000" y="100000"/>
                                    </p:animScale>
                                    <p:animScale>
                                      <p:cBhvr>
                                        <p:cTn id="30" dur="26">
                                          <p:stCondLst>
                                            <p:cond delay="1642"/>
                                          </p:stCondLst>
                                        </p:cTn>
                                        <p:tgtEl>
                                          <p:spTgt spid="7"/>
                                        </p:tgtEl>
                                      </p:cBhvr>
                                      <p:to x="100000" y="90000"/>
                                    </p:animScale>
                                    <p:animScale>
                                      <p:cBhvr>
                                        <p:cTn id="31" dur="166" decel="50000">
                                          <p:stCondLst>
                                            <p:cond delay="1668"/>
                                          </p:stCondLst>
                                        </p:cTn>
                                        <p:tgtEl>
                                          <p:spTgt spid="7"/>
                                        </p:tgtEl>
                                      </p:cBhvr>
                                      <p:to x="100000" y="100000"/>
                                    </p:animScale>
                                    <p:animScale>
                                      <p:cBhvr>
                                        <p:cTn id="32" dur="26">
                                          <p:stCondLst>
                                            <p:cond delay="1808"/>
                                          </p:stCondLst>
                                        </p:cTn>
                                        <p:tgtEl>
                                          <p:spTgt spid="7"/>
                                        </p:tgtEl>
                                      </p:cBhvr>
                                      <p:to x="100000" y="95000"/>
                                    </p:animScale>
                                    <p:animScale>
                                      <p:cBhvr>
                                        <p:cTn id="33"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sz="2100">
                <a:sym typeface="+mn-ea"/>
              </a:rPr>
              <a:t>【特色专区】</a:t>
            </a:r>
            <a:endParaRPr lang="zh-CN" altLang="en-US" dirty="0"/>
          </a:p>
        </p:txBody>
      </p:sp>
      <p:sp>
        <p:nvSpPr>
          <p:cNvPr id="3" name="椭圆 2"/>
          <p:cNvSpPr/>
          <p:nvPr/>
        </p:nvSpPr>
        <p:spPr>
          <a:xfrm>
            <a:off x="594360" y="1133475"/>
            <a:ext cx="1080135" cy="1080135"/>
          </a:xfrm>
          <a:prstGeom prst="ellipse">
            <a:avLst/>
          </a:prstGeom>
          <a:solidFill>
            <a:schemeClr val="accent1">
              <a:lumMod val="60000"/>
              <a:lumOff val="40000"/>
            </a:schemeClr>
          </a:solidFill>
          <a:ln w="317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tx1"/>
                </a:solidFill>
                <a:latin typeface="+mj-lt"/>
                <a:ea typeface="微软雅黑" panose="020B0503020204020204" pitchFamily="34" charset="-122"/>
              </a:rPr>
              <a:t>资源</a:t>
            </a:r>
          </a:p>
          <a:p>
            <a:pPr algn="ctr"/>
            <a:r>
              <a:rPr lang="zh-CN" altLang="en-US" sz="2000" b="1" dirty="0">
                <a:solidFill>
                  <a:schemeClr val="tx1"/>
                </a:solidFill>
                <a:latin typeface="+mj-lt"/>
                <a:ea typeface="微软雅黑" panose="020B0503020204020204" pitchFamily="34" charset="-122"/>
              </a:rPr>
              <a:t>收录</a:t>
            </a:r>
          </a:p>
        </p:txBody>
      </p:sp>
      <p:pic>
        <p:nvPicPr>
          <p:cNvPr id="4" name="图片 3"/>
          <p:cNvPicPr>
            <a:picLocks noChangeAspect="1"/>
          </p:cNvPicPr>
          <p:nvPr/>
        </p:nvPicPr>
        <p:blipFill>
          <a:blip r:embed="rId2"/>
          <a:stretch>
            <a:fillRect/>
          </a:stretch>
        </p:blipFill>
        <p:spPr>
          <a:xfrm>
            <a:off x="2397125" y="1203960"/>
            <a:ext cx="3554730" cy="2033905"/>
          </a:xfrm>
          <a:prstGeom prst="rect">
            <a:avLst/>
          </a:prstGeom>
        </p:spPr>
      </p:pic>
      <p:pic>
        <p:nvPicPr>
          <p:cNvPr id="6" name="图片 5"/>
          <p:cNvPicPr>
            <a:picLocks noChangeAspect="1"/>
          </p:cNvPicPr>
          <p:nvPr/>
        </p:nvPicPr>
        <p:blipFill>
          <a:blip r:embed="rId3"/>
          <a:stretch>
            <a:fillRect/>
          </a:stretch>
        </p:blipFill>
        <p:spPr>
          <a:xfrm>
            <a:off x="6238875" y="1203960"/>
            <a:ext cx="3519170" cy="2033905"/>
          </a:xfrm>
          <a:prstGeom prst="rect">
            <a:avLst/>
          </a:prstGeom>
        </p:spPr>
      </p:pic>
      <p:pic>
        <p:nvPicPr>
          <p:cNvPr id="7" name="图片 6"/>
          <p:cNvPicPr>
            <a:picLocks noChangeAspect="1"/>
          </p:cNvPicPr>
          <p:nvPr/>
        </p:nvPicPr>
        <p:blipFill>
          <a:blip r:embed="rId4"/>
          <a:stretch>
            <a:fillRect/>
          </a:stretch>
        </p:blipFill>
        <p:spPr>
          <a:xfrm>
            <a:off x="2397125" y="3554730"/>
            <a:ext cx="3554095" cy="2007870"/>
          </a:xfrm>
          <a:prstGeom prst="rect">
            <a:avLst/>
          </a:prstGeom>
        </p:spPr>
      </p:pic>
      <p:pic>
        <p:nvPicPr>
          <p:cNvPr id="8" name="图片 7"/>
          <p:cNvPicPr>
            <a:picLocks noChangeAspect="1"/>
          </p:cNvPicPr>
          <p:nvPr/>
        </p:nvPicPr>
        <p:blipFill>
          <a:blip r:embed="rId5"/>
          <a:stretch>
            <a:fillRect/>
          </a:stretch>
        </p:blipFill>
        <p:spPr>
          <a:xfrm>
            <a:off x="6238875" y="3554730"/>
            <a:ext cx="3519170" cy="20078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2000"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7" presetClass="entr" presetSubtype="4" fill="hold" nodeType="afterEffect">
                                  <p:stCondLst>
                                    <p:cond delay="0"/>
                                  </p:stCondLst>
                                  <p:childTnLst>
                                    <p:set>
                                      <p:cBhvr>
                                        <p:cTn id="11" dur="2000" fill="hold">
                                          <p:stCondLst>
                                            <p:cond delay="0"/>
                                          </p:stCondLst>
                                        </p:cTn>
                                        <p:tgtEl>
                                          <p:spTgt spid="4"/>
                                        </p:tgtEl>
                                        <p:attrNameLst>
                                          <p:attrName>style.visibility</p:attrName>
                                        </p:attrNameLst>
                                      </p:cBhvr>
                                      <p:to>
                                        <p:strVal val="visible"/>
                                      </p:to>
                                    </p:set>
                                    <p:anim calcmode="lin" valueType="num">
                                      <p:cBhvr additive="base">
                                        <p:cTn id="12" dur="2000" fill="hold"/>
                                        <p:tgtEl>
                                          <p:spTgt spid="4"/>
                                        </p:tgtEl>
                                        <p:attrNameLst>
                                          <p:attrName>ppt_x</p:attrName>
                                        </p:attrNameLst>
                                      </p:cBhvr>
                                      <p:tavLst>
                                        <p:tav tm="0">
                                          <p:val>
                                            <p:strVal val="#ppt_x"/>
                                          </p:val>
                                        </p:tav>
                                        <p:tav tm="100000">
                                          <p:val>
                                            <p:strVal val="#ppt_x"/>
                                          </p:val>
                                        </p:tav>
                                      </p:tavLst>
                                    </p:anim>
                                    <p:anim calcmode="lin" valueType="num">
                                      <p:cBhvr additive="base">
                                        <p:cTn id="13" dur="20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4000"/>
                            </p:stCondLst>
                            <p:childTnLst>
                              <p:par>
                                <p:cTn id="15" presetID="7" presetClass="entr" presetSubtype="4" fill="hold" nodeType="afterEffect">
                                  <p:stCondLst>
                                    <p:cond delay="0"/>
                                  </p:stCondLst>
                                  <p:childTnLst>
                                    <p:set>
                                      <p:cBhvr>
                                        <p:cTn id="16" dur="2000" fill="hold">
                                          <p:stCondLst>
                                            <p:cond delay="0"/>
                                          </p:stCondLst>
                                        </p:cTn>
                                        <p:tgtEl>
                                          <p:spTgt spid="6"/>
                                        </p:tgtEl>
                                        <p:attrNameLst>
                                          <p:attrName>style.visibility</p:attrName>
                                        </p:attrNameLst>
                                      </p:cBhvr>
                                      <p:to>
                                        <p:strVal val="visible"/>
                                      </p:to>
                                    </p:set>
                                    <p:anim calcmode="lin" valueType="num">
                                      <p:cBhvr additive="base">
                                        <p:cTn id="17" dur="2000" fill="hold"/>
                                        <p:tgtEl>
                                          <p:spTgt spid="6"/>
                                        </p:tgtEl>
                                        <p:attrNameLst>
                                          <p:attrName>ppt_x</p:attrName>
                                        </p:attrNameLst>
                                      </p:cBhvr>
                                      <p:tavLst>
                                        <p:tav tm="0">
                                          <p:val>
                                            <p:strVal val="#ppt_x"/>
                                          </p:val>
                                        </p:tav>
                                        <p:tav tm="100000">
                                          <p:val>
                                            <p:strVal val="#ppt_x"/>
                                          </p:val>
                                        </p:tav>
                                      </p:tavLst>
                                    </p:anim>
                                    <p:anim calcmode="lin" valueType="num">
                                      <p:cBhvr additive="base">
                                        <p:cTn id="18" dur="20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6000"/>
                            </p:stCondLst>
                            <p:childTnLst>
                              <p:par>
                                <p:cTn id="20" presetID="7" presetClass="entr" presetSubtype="4" fill="hold" nodeType="afterEffect">
                                  <p:stCondLst>
                                    <p:cond delay="0"/>
                                  </p:stCondLst>
                                  <p:childTnLst>
                                    <p:set>
                                      <p:cBhvr>
                                        <p:cTn id="21" dur="2000" fill="hold">
                                          <p:stCondLst>
                                            <p:cond delay="0"/>
                                          </p:stCondLst>
                                        </p:cTn>
                                        <p:tgtEl>
                                          <p:spTgt spid="7"/>
                                        </p:tgtEl>
                                        <p:attrNameLst>
                                          <p:attrName>style.visibility</p:attrName>
                                        </p:attrNameLst>
                                      </p:cBhvr>
                                      <p:to>
                                        <p:strVal val="visible"/>
                                      </p:to>
                                    </p:set>
                                    <p:anim calcmode="lin" valueType="num">
                                      <p:cBhvr additive="base">
                                        <p:cTn id="22" dur="2000" fill="hold"/>
                                        <p:tgtEl>
                                          <p:spTgt spid="7"/>
                                        </p:tgtEl>
                                        <p:attrNameLst>
                                          <p:attrName>ppt_x</p:attrName>
                                        </p:attrNameLst>
                                      </p:cBhvr>
                                      <p:tavLst>
                                        <p:tav tm="0">
                                          <p:val>
                                            <p:strVal val="#ppt_x"/>
                                          </p:val>
                                        </p:tav>
                                        <p:tav tm="100000">
                                          <p:val>
                                            <p:strVal val="#ppt_x"/>
                                          </p:val>
                                        </p:tav>
                                      </p:tavLst>
                                    </p:anim>
                                    <p:anim calcmode="lin" valueType="num">
                                      <p:cBhvr additive="base">
                                        <p:cTn id="23" dur="2000" fill="hold"/>
                                        <p:tgtEl>
                                          <p:spTgt spid="7"/>
                                        </p:tgtEl>
                                        <p:attrNameLst>
                                          <p:attrName>ppt_y</p:attrName>
                                        </p:attrNameLst>
                                      </p:cBhvr>
                                      <p:tavLst>
                                        <p:tav tm="0">
                                          <p:val>
                                            <p:strVal val="1+#ppt_h/2"/>
                                          </p:val>
                                        </p:tav>
                                        <p:tav tm="100000">
                                          <p:val>
                                            <p:strVal val="#ppt_y"/>
                                          </p:val>
                                        </p:tav>
                                      </p:tavLst>
                                    </p:anim>
                                  </p:childTnLst>
                                </p:cTn>
                              </p:par>
                            </p:childTnLst>
                          </p:cTn>
                        </p:par>
                        <p:par>
                          <p:cTn id="24" fill="hold">
                            <p:stCondLst>
                              <p:cond delay="8000"/>
                            </p:stCondLst>
                            <p:childTnLst>
                              <p:par>
                                <p:cTn id="25" presetID="7" presetClass="entr" presetSubtype="4" fill="hold" nodeType="afterEffect">
                                  <p:stCondLst>
                                    <p:cond delay="0"/>
                                  </p:stCondLst>
                                  <p:childTnLst>
                                    <p:set>
                                      <p:cBhvr>
                                        <p:cTn id="26" dur="2000" fill="hold">
                                          <p:stCondLst>
                                            <p:cond delay="0"/>
                                          </p:stCondLst>
                                        </p:cTn>
                                        <p:tgtEl>
                                          <p:spTgt spid="8"/>
                                        </p:tgtEl>
                                        <p:attrNameLst>
                                          <p:attrName>style.visibility</p:attrName>
                                        </p:attrNameLst>
                                      </p:cBhvr>
                                      <p:to>
                                        <p:strVal val="visible"/>
                                      </p:to>
                                    </p:set>
                                    <p:anim calcmode="lin" valueType="num">
                                      <p:cBhvr additive="base">
                                        <p:cTn id="27" dur="2000" fill="hold"/>
                                        <p:tgtEl>
                                          <p:spTgt spid="8"/>
                                        </p:tgtEl>
                                        <p:attrNameLst>
                                          <p:attrName>ppt_x</p:attrName>
                                        </p:attrNameLst>
                                      </p:cBhvr>
                                      <p:tavLst>
                                        <p:tav tm="0">
                                          <p:val>
                                            <p:strVal val="#ppt_x"/>
                                          </p:val>
                                        </p:tav>
                                        <p:tav tm="100000">
                                          <p:val>
                                            <p:strVal val="#ppt_x"/>
                                          </p:val>
                                        </p:tav>
                                      </p:tavLst>
                                    </p:anim>
                                    <p:anim calcmode="lin" valueType="num">
                                      <p:cBhvr additive="base">
                                        <p:cTn id="28" dur="2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sz="2100">
                <a:sym typeface="+mn-ea"/>
              </a:rPr>
              <a:t>【国家统计局入驻专区】</a:t>
            </a:r>
            <a:endParaRPr lang="zh-CN" altLang="en-US" dirty="0"/>
          </a:p>
        </p:txBody>
      </p:sp>
      <p:pic>
        <p:nvPicPr>
          <p:cNvPr id="5" name="图片 4"/>
          <p:cNvPicPr>
            <a:picLocks noChangeAspect="1"/>
          </p:cNvPicPr>
          <p:nvPr/>
        </p:nvPicPr>
        <p:blipFill>
          <a:blip r:embed="rId2"/>
          <a:stretch>
            <a:fillRect/>
          </a:stretch>
        </p:blipFill>
        <p:spPr>
          <a:xfrm>
            <a:off x="1823720" y="944880"/>
            <a:ext cx="7046595" cy="43078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2000"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7" presetClass="entr" presetSubtype="4" fill="hold" nodeType="afterEffect">
                                  <p:stCondLst>
                                    <p:cond delay="0"/>
                                  </p:stCondLst>
                                  <p:childTnLst>
                                    <p:set>
                                      <p:cBhvr>
                                        <p:cTn id="11" dur="3000" fill="hold">
                                          <p:stCondLst>
                                            <p:cond delay="0"/>
                                          </p:stCondLst>
                                        </p:cTn>
                                        <p:tgtEl>
                                          <p:spTgt spid="5"/>
                                        </p:tgtEl>
                                        <p:attrNameLst>
                                          <p:attrName>style.visibility</p:attrName>
                                        </p:attrNameLst>
                                      </p:cBhvr>
                                      <p:to>
                                        <p:strVal val="visible"/>
                                      </p:to>
                                    </p:set>
                                    <p:anim calcmode="lin" valueType="num">
                                      <p:cBhvr additive="base">
                                        <p:cTn id="12" dur="3000" fill="hold"/>
                                        <p:tgtEl>
                                          <p:spTgt spid="5"/>
                                        </p:tgtEl>
                                        <p:attrNameLst>
                                          <p:attrName>ppt_x</p:attrName>
                                        </p:attrNameLst>
                                      </p:cBhvr>
                                      <p:tavLst>
                                        <p:tav tm="0">
                                          <p:val>
                                            <p:strVal val="#ppt_x"/>
                                          </p:val>
                                        </p:tav>
                                        <p:tav tm="100000">
                                          <p:val>
                                            <p:strVal val="#ppt_x"/>
                                          </p:val>
                                        </p:tav>
                                      </p:tavLst>
                                    </p:anim>
                                    <p:anim calcmode="lin" valueType="num">
                                      <p:cBhvr additive="base">
                                        <p:cTn id="13" dur="3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sz="2100">
                <a:sym typeface="+mn-ea"/>
              </a:rPr>
              <a:t>【法律专区】</a:t>
            </a:r>
            <a:endParaRPr lang="zh-CN" altLang="en-US" dirty="0"/>
          </a:p>
        </p:txBody>
      </p:sp>
      <p:pic>
        <p:nvPicPr>
          <p:cNvPr id="5" name="图片 4"/>
          <p:cNvPicPr>
            <a:picLocks noChangeAspect="1"/>
          </p:cNvPicPr>
          <p:nvPr/>
        </p:nvPicPr>
        <p:blipFill>
          <a:blip r:embed="rId2"/>
          <a:stretch>
            <a:fillRect/>
          </a:stretch>
        </p:blipFill>
        <p:spPr>
          <a:xfrm>
            <a:off x="1344930" y="980440"/>
            <a:ext cx="7910195" cy="48355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2000"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7" presetClass="entr" presetSubtype="4" fill="hold" nodeType="afterEffect">
                                  <p:stCondLst>
                                    <p:cond delay="0"/>
                                  </p:stCondLst>
                                  <p:childTnLst>
                                    <p:set>
                                      <p:cBhvr>
                                        <p:cTn id="11" dur="3000" fill="hold">
                                          <p:stCondLst>
                                            <p:cond delay="0"/>
                                          </p:stCondLst>
                                        </p:cTn>
                                        <p:tgtEl>
                                          <p:spTgt spid="5"/>
                                        </p:tgtEl>
                                        <p:attrNameLst>
                                          <p:attrName>style.visibility</p:attrName>
                                        </p:attrNameLst>
                                      </p:cBhvr>
                                      <p:to>
                                        <p:strVal val="visible"/>
                                      </p:to>
                                    </p:set>
                                    <p:anim calcmode="lin" valueType="num">
                                      <p:cBhvr additive="base">
                                        <p:cTn id="12" dur="3000" fill="hold"/>
                                        <p:tgtEl>
                                          <p:spTgt spid="5"/>
                                        </p:tgtEl>
                                        <p:attrNameLst>
                                          <p:attrName>ppt_x</p:attrName>
                                        </p:attrNameLst>
                                      </p:cBhvr>
                                      <p:tavLst>
                                        <p:tav tm="0">
                                          <p:val>
                                            <p:strVal val="#ppt_x"/>
                                          </p:val>
                                        </p:tav>
                                        <p:tav tm="100000">
                                          <p:val>
                                            <p:strVal val="#ppt_x"/>
                                          </p:val>
                                        </p:tav>
                                      </p:tavLst>
                                    </p:anim>
                                    <p:anim calcmode="lin" valueType="num">
                                      <p:cBhvr additive="base">
                                        <p:cTn id="13" dur="3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674292" y="1784697"/>
            <a:ext cx="7286676" cy="829945"/>
          </a:xfrm>
          <a:prstGeom prst="rect">
            <a:avLst/>
          </a:prstGeom>
          <a:noFill/>
        </p:spPr>
        <p:txBody>
          <a:bodyPr wrap="square" rtlCol="0">
            <a:spAutoFit/>
          </a:bodyPr>
          <a:lstStyle/>
          <a:p>
            <a:pPr algn="ctr"/>
            <a:r>
              <a:rPr lang="zh-CN" altLang="en-US" sz="4800" dirty="0">
                <a:ln w="12700">
                  <a:solidFill>
                    <a:schemeClr val="tx1"/>
                  </a:solidFill>
                  <a:prstDash val="solid"/>
                </a:ln>
                <a:solidFill>
                  <a:sysClr val="windowText" lastClr="000000"/>
                </a:solidFill>
                <a:effectLst>
                  <a:outerShdw blurRad="41275" dist="20320" dir="1800000" algn="tl" rotWithShape="0">
                    <a:srgbClr val="000000">
                      <a:alpha val="40000"/>
                    </a:srgbClr>
                  </a:outerShdw>
                </a:effectLst>
                <a:latin typeface="+mj-ea"/>
                <a:ea typeface="+mj-ea"/>
              </a:rPr>
              <a:t>功能设计与应用</a:t>
            </a:r>
            <a:endParaRPr lang="en-US" altLang="zh-CN" sz="4800" dirty="0">
              <a:ln w="12700">
                <a:solidFill>
                  <a:schemeClr val="tx1"/>
                </a:solidFill>
                <a:prstDash val="solid"/>
              </a:ln>
              <a:solidFill>
                <a:sysClr val="windowText" lastClr="000000"/>
              </a:solidFill>
              <a:effectLst>
                <a:outerShdw blurRad="41275" dist="20320" dir="1800000" algn="tl" rotWithShape="0">
                  <a:srgbClr val="000000">
                    <a:alpha val="40000"/>
                  </a:srgbClr>
                </a:outerShdw>
              </a:effectLst>
              <a:latin typeface="+mj-ea"/>
              <a:ea typeface="+mj-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功能设计</a:t>
            </a:r>
          </a:p>
        </p:txBody>
      </p:sp>
      <p:grpSp>
        <p:nvGrpSpPr>
          <p:cNvPr id="39" name="组合 38"/>
          <p:cNvGrpSpPr/>
          <p:nvPr/>
        </p:nvGrpSpPr>
        <p:grpSpPr>
          <a:xfrm>
            <a:off x="378148" y="3482827"/>
            <a:ext cx="3061396" cy="2138857"/>
            <a:chOff x="3462219" y="5653812"/>
            <a:chExt cx="4354119" cy="3042024"/>
          </a:xfrm>
        </p:grpSpPr>
        <p:sp>
          <p:nvSpPr>
            <p:cNvPr id="40" name="矩形 39"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p:nvPr/>
          </p:nvSpPr>
          <p:spPr>
            <a:xfrm>
              <a:off x="5100486" y="5653812"/>
              <a:ext cx="1018911" cy="1051261"/>
            </a:xfrm>
            <a:prstGeom prst="rect">
              <a:avLst/>
            </a:prstGeom>
            <a:solidFill>
              <a:srgbClr val="009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anose="020B0503020204020204" pitchFamily="34" charset="-122"/>
                <a:ea typeface="微软雅黑" panose="020B0503020204020204" pitchFamily="34" charset="-122"/>
              </a:endParaRPr>
            </a:p>
          </p:txBody>
        </p:sp>
        <p:sp>
          <p:nvSpPr>
            <p:cNvPr id="41" name="矩形 40"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p:nvPr/>
          </p:nvSpPr>
          <p:spPr>
            <a:xfrm>
              <a:off x="3462219" y="7339388"/>
              <a:ext cx="4354119" cy="135644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dirty="0">
                  <a:latin typeface="微软雅黑" panose="020B0503020204020204" pitchFamily="34" charset="-122"/>
                  <a:ea typeface="微软雅黑" panose="020B0503020204020204" pitchFamily="34" charset="-122"/>
                  <a:cs typeface="Segoe UI Semilight" panose="020B0402040204020203" pitchFamily="34" charset="0"/>
                </a:rPr>
                <a:t>基于人工智能、大数据技术，通过文件关键信息对上传的资源进行自动分类</a:t>
              </a:r>
              <a:endParaRPr lang="en-US" altLang="zh-CN" sz="1600" dirty="0">
                <a:latin typeface="微软雅黑" panose="020B0503020204020204" pitchFamily="34" charset="-122"/>
                <a:ea typeface="微软雅黑" panose="020B0503020204020204" pitchFamily="34" charset="-122"/>
                <a:cs typeface="Segoe UI Semilight" panose="020B0402040204020203" pitchFamily="34" charset="0"/>
              </a:endParaRPr>
            </a:p>
          </p:txBody>
        </p:sp>
        <p:sp>
          <p:nvSpPr>
            <p:cNvPr id="42" name="文本框 41"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txBox="1"/>
            <p:nvPr/>
          </p:nvSpPr>
          <p:spPr>
            <a:xfrm>
              <a:off x="4900657" y="6837654"/>
              <a:ext cx="1429950" cy="481514"/>
            </a:xfrm>
            <a:prstGeom prst="rect">
              <a:avLst/>
            </a:prstGeom>
            <a:noFill/>
          </p:spPr>
          <p:txBody>
            <a:bodyPr wrap="none" rtlCol="0">
              <a:spAutoFit/>
            </a:bodyPr>
            <a:lstStyle/>
            <a:p>
              <a:r>
                <a:rPr lang="zh-CN" altLang="en-US" sz="1600" b="1" dirty="0">
                  <a:latin typeface="微软雅黑" panose="020B0503020204020204" pitchFamily="34" charset="-122"/>
                  <a:ea typeface="微软雅黑" panose="020B0503020204020204" pitchFamily="34" charset="-122"/>
                </a:rPr>
                <a:t>智能挂载</a:t>
              </a:r>
            </a:p>
          </p:txBody>
        </p:sp>
        <p:pic>
          <p:nvPicPr>
            <p:cNvPr id="43" name="图片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22267" y="5798037"/>
              <a:ext cx="575351" cy="609600"/>
            </a:xfrm>
            <a:prstGeom prst="rect">
              <a:avLst/>
            </a:prstGeom>
          </p:spPr>
        </p:pic>
      </p:grpSp>
      <p:pic>
        <p:nvPicPr>
          <p:cNvPr id="44" name="图片 4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43960" y="3644188"/>
            <a:ext cx="428612" cy="428612"/>
          </a:xfrm>
          <a:prstGeom prst="rect">
            <a:avLst/>
          </a:prstGeom>
        </p:spPr>
      </p:pic>
      <p:grpSp>
        <p:nvGrpSpPr>
          <p:cNvPr id="45" name="组 2"/>
          <p:cNvGrpSpPr/>
          <p:nvPr/>
        </p:nvGrpSpPr>
        <p:grpSpPr>
          <a:xfrm>
            <a:off x="7071622" y="990260"/>
            <a:ext cx="3243630" cy="2171902"/>
            <a:chOff x="8340247" y="2490001"/>
            <a:chExt cx="3243630" cy="2171902"/>
          </a:xfrm>
        </p:grpSpPr>
        <p:sp>
          <p:nvSpPr>
            <p:cNvPr id="46" name="矩形 45"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p:nvPr/>
          </p:nvSpPr>
          <p:spPr>
            <a:xfrm>
              <a:off x="9603464" y="2490001"/>
              <a:ext cx="717199" cy="739145"/>
            </a:xfrm>
            <a:prstGeom prst="rect">
              <a:avLst/>
            </a:prstGeom>
            <a:solidFill>
              <a:srgbClr val="009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anose="020B0503020204020204" pitchFamily="34" charset="-122"/>
                <a:ea typeface="微软雅黑" panose="020B0503020204020204" pitchFamily="34" charset="-122"/>
              </a:endParaRPr>
            </a:p>
          </p:txBody>
        </p:sp>
        <p:sp>
          <p:nvSpPr>
            <p:cNvPr id="47" name="矩形 46"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p:nvPr/>
          </p:nvSpPr>
          <p:spPr>
            <a:xfrm>
              <a:off x="8340247" y="3683174"/>
              <a:ext cx="3243630" cy="97872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dirty="0">
                  <a:latin typeface="微软雅黑" panose="020B0503020204020204" pitchFamily="34" charset="-122"/>
                  <a:ea typeface="微软雅黑" panose="020B0503020204020204" pitchFamily="34" charset="-122"/>
                  <a:cs typeface="Segoe UI Semilight" panose="020B0402040204020203" pitchFamily="34" charset="0"/>
                </a:rPr>
                <a:t>基于百度</a:t>
              </a:r>
              <a:r>
                <a:rPr lang="en-US" altLang="zh-CN" sz="1600" dirty="0">
                  <a:latin typeface="微软雅黑" panose="020B0503020204020204" pitchFamily="34" charset="-122"/>
                  <a:ea typeface="微软雅黑" panose="020B0503020204020204" pitchFamily="34" charset="-122"/>
                  <a:cs typeface="Segoe UI Semilight" panose="020B0402040204020203" pitchFamily="34" charset="0"/>
                </a:rPr>
                <a:t>AI</a:t>
              </a:r>
              <a:r>
                <a:rPr lang="zh-CN" altLang="en-US" sz="1600" dirty="0">
                  <a:latin typeface="微软雅黑" panose="020B0503020204020204" pitchFamily="34" charset="-122"/>
                  <a:ea typeface="微软雅黑" panose="020B0503020204020204" pitchFamily="34" charset="-122"/>
                  <a:cs typeface="Segoe UI Semilight" panose="020B0402040204020203" pitchFamily="34" charset="0"/>
                </a:rPr>
                <a:t>、大数据技术，通过用户行为轨迹分析为其进行个性化推荐，提高资源使用率</a:t>
              </a:r>
              <a:endParaRPr lang="en-US" altLang="zh-CN" sz="1600" dirty="0">
                <a:latin typeface="微软雅黑" panose="020B0503020204020204" pitchFamily="34" charset="-122"/>
                <a:ea typeface="微软雅黑" panose="020B0503020204020204" pitchFamily="34" charset="-122"/>
                <a:cs typeface="Segoe UI Semilight" panose="020B0402040204020203" pitchFamily="34" charset="0"/>
              </a:endParaRPr>
            </a:p>
          </p:txBody>
        </p:sp>
        <p:sp>
          <p:nvSpPr>
            <p:cNvPr id="48" name="文本框 47"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txBox="1"/>
            <p:nvPr/>
          </p:nvSpPr>
          <p:spPr>
            <a:xfrm>
              <a:off x="9477567" y="3344620"/>
              <a:ext cx="1005403" cy="338554"/>
            </a:xfrm>
            <a:prstGeom prst="rect">
              <a:avLst/>
            </a:prstGeom>
            <a:noFill/>
          </p:spPr>
          <p:txBody>
            <a:bodyPr wrap="none" rtlCol="0">
              <a:spAutoFit/>
            </a:bodyPr>
            <a:lstStyle/>
            <a:p>
              <a:r>
                <a:rPr lang="zh-CN" altLang="en-US" sz="1600" b="1" dirty="0">
                  <a:latin typeface="微软雅黑" panose="020B0503020204020204" pitchFamily="34" charset="-122"/>
                  <a:ea typeface="微软雅黑" panose="020B0503020204020204" pitchFamily="34" charset="-122"/>
                </a:rPr>
                <a:t>智能推荐</a:t>
              </a:r>
            </a:p>
          </p:txBody>
        </p:sp>
        <p:pic>
          <p:nvPicPr>
            <p:cNvPr id="49" name="图片 4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47756" y="2643933"/>
              <a:ext cx="428612" cy="428612"/>
            </a:xfrm>
            <a:prstGeom prst="rect">
              <a:avLst/>
            </a:prstGeom>
          </p:spPr>
        </p:pic>
      </p:grpSp>
      <p:grpSp>
        <p:nvGrpSpPr>
          <p:cNvPr id="6" name="组合 5"/>
          <p:cNvGrpSpPr/>
          <p:nvPr/>
        </p:nvGrpSpPr>
        <p:grpSpPr>
          <a:xfrm>
            <a:off x="3762524" y="991916"/>
            <a:ext cx="3241280" cy="2449973"/>
            <a:chOff x="2025497" y="1058762"/>
            <a:chExt cx="3241280" cy="2449973"/>
          </a:xfrm>
        </p:grpSpPr>
        <p:sp>
          <p:nvSpPr>
            <p:cNvPr id="51" name="矩形 50"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p:nvPr/>
          </p:nvSpPr>
          <p:spPr>
            <a:xfrm>
              <a:off x="2025497" y="2234540"/>
              <a:ext cx="3241280" cy="127419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dirty="0">
                  <a:latin typeface="微软雅黑" panose="020B0503020204020204" pitchFamily="34" charset="-122"/>
                  <a:ea typeface="微软雅黑" panose="020B0503020204020204" pitchFamily="34" charset="-122"/>
                  <a:cs typeface="Segoe UI Semilight" panose="020B0402040204020203" pitchFamily="34" charset="0"/>
                </a:rPr>
                <a:t>基于百度文档转码技术的领先优势，百度教育云将提供更优质的多端查看功能，帮助用户随时随地用各种设备无障碍阅读各类文档</a:t>
              </a:r>
            </a:p>
          </p:txBody>
        </p:sp>
        <p:sp>
          <p:nvSpPr>
            <p:cNvPr id="52" name="文本框 51"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txBox="1"/>
            <p:nvPr/>
          </p:nvSpPr>
          <p:spPr>
            <a:xfrm>
              <a:off x="3009997" y="1897357"/>
              <a:ext cx="1005403" cy="338554"/>
            </a:xfrm>
            <a:prstGeom prst="rect">
              <a:avLst/>
            </a:prstGeom>
            <a:noFill/>
          </p:spPr>
          <p:txBody>
            <a:bodyPr wrap="none" rtlCol="0">
              <a:spAutoFit/>
            </a:bodyPr>
            <a:lstStyle/>
            <a:p>
              <a:r>
                <a:rPr lang="zh-CN" altLang="en-US" sz="1600" b="1" dirty="0">
                  <a:latin typeface="微软雅黑" panose="020B0503020204020204" pitchFamily="34" charset="-122"/>
                  <a:ea typeface="微软雅黑" panose="020B0503020204020204" pitchFamily="34" charset="-122"/>
                </a:rPr>
                <a:t>文档转码</a:t>
              </a:r>
            </a:p>
          </p:txBody>
        </p:sp>
        <p:grpSp>
          <p:nvGrpSpPr>
            <p:cNvPr id="3" name="组合 2"/>
            <p:cNvGrpSpPr/>
            <p:nvPr/>
          </p:nvGrpSpPr>
          <p:grpSpPr>
            <a:xfrm>
              <a:off x="3154500" y="1058762"/>
              <a:ext cx="716400" cy="738000"/>
              <a:chOff x="3195459" y="2458636"/>
              <a:chExt cx="716400" cy="738000"/>
            </a:xfrm>
            <a:solidFill>
              <a:srgbClr val="0096FF"/>
            </a:solidFill>
          </p:grpSpPr>
          <p:sp>
            <p:nvSpPr>
              <p:cNvPr id="50" name="矩形 49"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p:nvPr/>
            </p:nvSpPr>
            <p:spPr>
              <a:xfrm>
                <a:off x="3195459" y="2458636"/>
                <a:ext cx="716400" cy="73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a:latin typeface="微软雅黑" panose="020B0503020204020204" pitchFamily="34" charset="-122"/>
                  <a:ea typeface="微软雅黑" panose="020B0503020204020204" pitchFamily="34" charset="-122"/>
                </a:endParaRPr>
              </a:p>
            </p:txBody>
          </p:sp>
          <p:pic>
            <p:nvPicPr>
              <p:cNvPr id="53" name="图片 5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94874" y="2541265"/>
                <a:ext cx="517569" cy="517569"/>
              </a:xfrm>
              <a:prstGeom prst="rect">
                <a:avLst/>
              </a:prstGeom>
              <a:grpFill/>
            </p:spPr>
          </p:pic>
        </p:grpSp>
      </p:grpSp>
      <p:grpSp>
        <p:nvGrpSpPr>
          <p:cNvPr id="5" name="组合 4"/>
          <p:cNvGrpSpPr/>
          <p:nvPr/>
        </p:nvGrpSpPr>
        <p:grpSpPr>
          <a:xfrm>
            <a:off x="7164923" y="3466609"/>
            <a:ext cx="3061396" cy="2198952"/>
            <a:chOff x="7128713" y="3482827"/>
            <a:chExt cx="3061396" cy="2198952"/>
          </a:xfrm>
        </p:grpSpPr>
        <p:sp>
          <p:nvSpPr>
            <p:cNvPr id="54" name="矩形 53"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p:nvPr/>
          </p:nvSpPr>
          <p:spPr>
            <a:xfrm>
              <a:off x="8299028" y="3482827"/>
              <a:ext cx="716400" cy="739145"/>
            </a:xfrm>
            <a:prstGeom prst="rect">
              <a:avLst/>
            </a:prstGeom>
            <a:solidFill>
              <a:srgbClr val="009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anose="020B0503020204020204" pitchFamily="34" charset="-122"/>
                <a:ea typeface="微软雅黑" panose="020B0503020204020204" pitchFamily="34" charset="-122"/>
              </a:endParaRPr>
            </a:p>
          </p:txBody>
        </p:sp>
        <p:sp>
          <p:nvSpPr>
            <p:cNvPr id="55" name="文本框 54"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txBox="1"/>
            <p:nvPr/>
          </p:nvSpPr>
          <p:spPr>
            <a:xfrm>
              <a:off x="8154526" y="4315191"/>
              <a:ext cx="1005403" cy="338554"/>
            </a:xfrm>
            <a:prstGeom prst="rect">
              <a:avLst/>
            </a:prstGeom>
            <a:noFill/>
          </p:spPr>
          <p:txBody>
            <a:bodyPr wrap="none" rtlCol="0">
              <a:spAutoFit/>
            </a:bodyPr>
            <a:lstStyle/>
            <a:p>
              <a:r>
                <a:rPr lang="zh-CN" altLang="en-US" sz="1600" b="1" dirty="0">
                  <a:latin typeface="微软雅黑" panose="020B0503020204020204" pitchFamily="34" charset="-122"/>
                  <a:ea typeface="微软雅黑" panose="020B0503020204020204" pitchFamily="34" charset="-122"/>
                </a:rPr>
                <a:t>智能分析</a:t>
              </a:r>
            </a:p>
          </p:txBody>
        </p:sp>
        <p:sp>
          <p:nvSpPr>
            <p:cNvPr id="56" name="矩形 55"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p:nvPr/>
          </p:nvSpPr>
          <p:spPr>
            <a:xfrm>
              <a:off x="7128713" y="4703049"/>
              <a:ext cx="3061396" cy="97873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dirty="0">
                  <a:latin typeface="微软雅黑" panose="020B0503020204020204" pitchFamily="34" charset="-122"/>
                  <a:ea typeface="微软雅黑" panose="020B0503020204020204" pitchFamily="34" charset="-122"/>
                  <a:cs typeface="Segoe UI Semilight" panose="020B0402040204020203" pitchFamily="34" charset="0"/>
                </a:rPr>
                <a:t>基于百度</a:t>
              </a:r>
              <a:r>
                <a:rPr lang="en-US" altLang="zh-CN" sz="1600" dirty="0">
                  <a:latin typeface="微软雅黑" panose="020B0503020204020204" pitchFamily="34" charset="-122"/>
                  <a:ea typeface="微软雅黑" panose="020B0503020204020204" pitchFamily="34" charset="-122"/>
                  <a:cs typeface="Segoe UI Semilight" panose="020B0402040204020203" pitchFamily="34" charset="0"/>
                </a:rPr>
                <a:t>AI</a:t>
              </a:r>
              <a:r>
                <a:rPr lang="zh-CN" altLang="en-US" sz="1600" dirty="0">
                  <a:latin typeface="微软雅黑" panose="020B0503020204020204" pitchFamily="34" charset="-122"/>
                  <a:ea typeface="微软雅黑" panose="020B0503020204020204" pitchFamily="34" charset="-122"/>
                  <a:cs typeface="Segoe UI Semilight" panose="020B0402040204020203" pitchFamily="34" charset="0"/>
                </a:rPr>
                <a:t>与大数据处理能力，智能给出资源结构数据结论和优化建议</a:t>
              </a:r>
            </a:p>
          </p:txBody>
        </p:sp>
        <p:pic>
          <p:nvPicPr>
            <p:cNvPr id="4" name="图片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43028" y="3651960"/>
              <a:ext cx="428400" cy="428400"/>
            </a:xfrm>
            <a:prstGeom prst="rect">
              <a:avLst/>
            </a:prstGeom>
          </p:spPr>
        </p:pic>
      </p:grpSp>
      <p:grpSp>
        <p:nvGrpSpPr>
          <p:cNvPr id="8" name="组合 7"/>
          <p:cNvGrpSpPr/>
          <p:nvPr/>
        </p:nvGrpSpPr>
        <p:grpSpPr>
          <a:xfrm>
            <a:off x="445284" y="1047161"/>
            <a:ext cx="3241280" cy="2447048"/>
            <a:chOff x="2025497" y="1058762"/>
            <a:chExt cx="3241280" cy="2447048"/>
          </a:xfrm>
        </p:grpSpPr>
        <p:sp>
          <p:nvSpPr>
            <p:cNvPr id="9" name="矩形 8"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p:nvPr/>
          </p:nvSpPr>
          <p:spPr>
            <a:xfrm>
              <a:off x="2025497" y="2234540"/>
              <a:ext cx="3241280" cy="127127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dirty="0">
                  <a:latin typeface="微软雅黑" panose="020B0503020204020204" pitchFamily="34" charset="-122"/>
                  <a:ea typeface="微软雅黑" panose="020B0503020204020204" pitchFamily="34" charset="-122"/>
                  <a:cs typeface="Segoe UI Semilight" panose="020B0402040204020203" pitchFamily="34" charset="0"/>
                </a:rPr>
                <a:t>百度多年积累有效专业文档和试题共2.7亿份。每日新增10w份，年均增长率216%，全面覆盖教师日常课件、题-卷需求</a:t>
              </a:r>
            </a:p>
          </p:txBody>
        </p:sp>
        <p:sp>
          <p:nvSpPr>
            <p:cNvPr id="10" name="文本框 9"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txBox="1"/>
            <p:nvPr/>
          </p:nvSpPr>
          <p:spPr>
            <a:xfrm>
              <a:off x="3009997" y="1897357"/>
              <a:ext cx="995680" cy="337185"/>
            </a:xfrm>
            <a:prstGeom prst="rect">
              <a:avLst/>
            </a:prstGeom>
            <a:noFill/>
          </p:spPr>
          <p:txBody>
            <a:bodyPr wrap="none" rtlCol="0">
              <a:spAutoFit/>
            </a:bodyPr>
            <a:lstStyle/>
            <a:p>
              <a:r>
                <a:rPr lang="zh-CN" altLang="en-US" sz="1600" b="1" dirty="0">
                  <a:latin typeface="微软雅黑" panose="020B0503020204020204" pitchFamily="34" charset="-122"/>
                  <a:ea typeface="微软雅黑" panose="020B0503020204020204" pitchFamily="34" charset="-122"/>
                </a:rPr>
                <a:t>百度资源</a:t>
              </a:r>
            </a:p>
          </p:txBody>
        </p:sp>
        <p:sp>
          <p:nvSpPr>
            <p:cNvPr id="12" name="矩形 11"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p:nvPr/>
          </p:nvSpPr>
          <p:spPr>
            <a:xfrm>
              <a:off x="3154500" y="1058762"/>
              <a:ext cx="716400" cy="738000"/>
            </a:xfrm>
            <a:prstGeom prst="rect">
              <a:avLst/>
            </a:prstGeom>
            <a:solidFill>
              <a:srgbClr val="009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a:latin typeface="微软雅黑" panose="020B0503020204020204" pitchFamily="34" charset="-122"/>
                <a:ea typeface="微软雅黑" panose="020B0503020204020204" pitchFamily="34" charset="-122"/>
              </a:endParaRPr>
            </a:p>
          </p:txBody>
        </p:sp>
      </p:grpSp>
      <p:pic>
        <p:nvPicPr>
          <p:cNvPr id="14" name="图片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94689" y="1201979"/>
            <a:ext cx="428400" cy="428400"/>
          </a:xfrm>
          <a:prstGeom prst="rect">
            <a:avLst/>
          </a:prstGeom>
        </p:spPr>
      </p:pic>
      <p:pic>
        <p:nvPicPr>
          <p:cNvPr id="22" name="图片 21"/>
          <p:cNvPicPr>
            <a:picLocks noChangeAspect="1"/>
          </p:cNvPicPr>
          <p:nvPr/>
        </p:nvPicPr>
        <p:blipFill>
          <a:blip r:embed="rId8"/>
          <a:stretch>
            <a:fillRect/>
          </a:stretch>
        </p:blipFill>
        <p:spPr>
          <a:xfrm>
            <a:off x="3870960" y="3494405"/>
            <a:ext cx="3024505" cy="22491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7" presetClass="entr" presetSubtype="4" fill="hold" nodeType="afterEffect">
                                  <p:stCondLst>
                                    <p:cond delay="0"/>
                                  </p:stCondLst>
                                  <p:childTnLst>
                                    <p:set>
                                      <p:cBhvr>
                                        <p:cTn id="11" dur="2000" fill="hold">
                                          <p:stCondLst>
                                            <p:cond delay="0"/>
                                          </p:stCondLst>
                                        </p:cTn>
                                        <p:tgtEl>
                                          <p:spTgt spid="8"/>
                                        </p:tgtEl>
                                        <p:attrNameLst>
                                          <p:attrName>style.visibility</p:attrName>
                                        </p:attrNameLst>
                                      </p:cBhvr>
                                      <p:to>
                                        <p:strVal val="visible"/>
                                      </p:to>
                                    </p:set>
                                    <p:anim calcmode="lin" valueType="num">
                                      <p:cBhvr additive="base">
                                        <p:cTn id="12" dur="2000" fill="hold"/>
                                        <p:tgtEl>
                                          <p:spTgt spid="8"/>
                                        </p:tgtEl>
                                        <p:attrNameLst>
                                          <p:attrName>ppt_x</p:attrName>
                                        </p:attrNameLst>
                                      </p:cBhvr>
                                      <p:tavLst>
                                        <p:tav tm="0">
                                          <p:val>
                                            <p:strVal val="#ppt_x"/>
                                          </p:val>
                                        </p:tav>
                                        <p:tav tm="100000">
                                          <p:val>
                                            <p:strVal val="#ppt_x"/>
                                          </p:val>
                                        </p:tav>
                                      </p:tavLst>
                                    </p:anim>
                                    <p:anim calcmode="lin" valueType="num">
                                      <p:cBhvr additive="base">
                                        <p:cTn id="13" dur="20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3000"/>
                            </p:stCondLst>
                            <p:childTnLst>
                              <p:par>
                                <p:cTn id="15" presetID="7" presetClass="entr" presetSubtype="4" fill="hold" nodeType="afterEffect">
                                  <p:stCondLst>
                                    <p:cond delay="0"/>
                                  </p:stCondLst>
                                  <p:childTnLst>
                                    <p:set>
                                      <p:cBhvr>
                                        <p:cTn id="16" dur="2000" fill="hold">
                                          <p:stCondLst>
                                            <p:cond delay="0"/>
                                          </p:stCondLst>
                                        </p:cTn>
                                        <p:tgtEl>
                                          <p:spTgt spid="6"/>
                                        </p:tgtEl>
                                        <p:attrNameLst>
                                          <p:attrName>style.visibility</p:attrName>
                                        </p:attrNameLst>
                                      </p:cBhvr>
                                      <p:to>
                                        <p:strVal val="visible"/>
                                      </p:to>
                                    </p:set>
                                    <p:anim calcmode="lin" valueType="num">
                                      <p:cBhvr additive="base">
                                        <p:cTn id="17" dur="2000" fill="hold"/>
                                        <p:tgtEl>
                                          <p:spTgt spid="6"/>
                                        </p:tgtEl>
                                        <p:attrNameLst>
                                          <p:attrName>ppt_x</p:attrName>
                                        </p:attrNameLst>
                                      </p:cBhvr>
                                      <p:tavLst>
                                        <p:tav tm="0">
                                          <p:val>
                                            <p:strVal val="#ppt_x"/>
                                          </p:val>
                                        </p:tav>
                                        <p:tav tm="100000">
                                          <p:val>
                                            <p:strVal val="#ppt_x"/>
                                          </p:val>
                                        </p:tav>
                                      </p:tavLst>
                                    </p:anim>
                                    <p:anim calcmode="lin" valueType="num">
                                      <p:cBhvr additive="base">
                                        <p:cTn id="18" dur="20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5000"/>
                            </p:stCondLst>
                            <p:childTnLst>
                              <p:par>
                                <p:cTn id="20" presetID="7" presetClass="entr" presetSubtype="4" fill="hold" nodeType="afterEffect">
                                  <p:stCondLst>
                                    <p:cond delay="0"/>
                                  </p:stCondLst>
                                  <p:childTnLst>
                                    <p:set>
                                      <p:cBhvr>
                                        <p:cTn id="21" dur="2000" fill="hold">
                                          <p:stCondLst>
                                            <p:cond delay="0"/>
                                          </p:stCondLst>
                                        </p:cTn>
                                        <p:tgtEl>
                                          <p:spTgt spid="45"/>
                                        </p:tgtEl>
                                        <p:attrNameLst>
                                          <p:attrName>style.visibility</p:attrName>
                                        </p:attrNameLst>
                                      </p:cBhvr>
                                      <p:to>
                                        <p:strVal val="visible"/>
                                      </p:to>
                                    </p:set>
                                    <p:anim calcmode="lin" valueType="num">
                                      <p:cBhvr additive="base">
                                        <p:cTn id="22" dur="2000" fill="hold"/>
                                        <p:tgtEl>
                                          <p:spTgt spid="45"/>
                                        </p:tgtEl>
                                        <p:attrNameLst>
                                          <p:attrName>ppt_x</p:attrName>
                                        </p:attrNameLst>
                                      </p:cBhvr>
                                      <p:tavLst>
                                        <p:tav tm="0">
                                          <p:val>
                                            <p:strVal val="#ppt_x"/>
                                          </p:val>
                                        </p:tav>
                                        <p:tav tm="100000">
                                          <p:val>
                                            <p:strVal val="#ppt_x"/>
                                          </p:val>
                                        </p:tav>
                                      </p:tavLst>
                                    </p:anim>
                                    <p:anim calcmode="lin" valueType="num">
                                      <p:cBhvr additive="base">
                                        <p:cTn id="23" dur="2000" fill="hold"/>
                                        <p:tgtEl>
                                          <p:spTgt spid="45"/>
                                        </p:tgtEl>
                                        <p:attrNameLst>
                                          <p:attrName>ppt_y</p:attrName>
                                        </p:attrNameLst>
                                      </p:cBhvr>
                                      <p:tavLst>
                                        <p:tav tm="0">
                                          <p:val>
                                            <p:strVal val="1+#ppt_h/2"/>
                                          </p:val>
                                        </p:tav>
                                        <p:tav tm="100000">
                                          <p:val>
                                            <p:strVal val="#ppt_y"/>
                                          </p:val>
                                        </p:tav>
                                      </p:tavLst>
                                    </p:anim>
                                  </p:childTnLst>
                                </p:cTn>
                              </p:par>
                            </p:childTnLst>
                          </p:cTn>
                        </p:par>
                        <p:par>
                          <p:cTn id="24" fill="hold">
                            <p:stCondLst>
                              <p:cond delay="7000"/>
                            </p:stCondLst>
                            <p:childTnLst>
                              <p:par>
                                <p:cTn id="25" presetID="7" presetClass="entr" presetSubtype="4" fill="hold" nodeType="afterEffect">
                                  <p:stCondLst>
                                    <p:cond delay="0"/>
                                  </p:stCondLst>
                                  <p:childTnLst>
                                    <p:set>
                                      <p:cBhvr>
                                        <p:cTn id="26" dur="2000" fill="hold">
                                          <p:stCondLst>
                                            <p:cond delay="0"/>
                                          </p:stCondLst>
                                        </p:cTn>
                                        <p:tgtEl>
                                          <p:spTgt spid="39"/>
                                        </p:tgtEl>
                                        <p:attrNameLst>
                                          <p:attrName>style.visibility</p:attrName>
                                        </p:attrNameLst>
                                      </p:cBhvr>
                                      <p:to>
                                        <p:strVal val="visible"/>
                                      </p:to>
                                    </p:set>
                                    <p:anim calcmode="lin" valueType="num">
                                      <p:cBhvr additive="base">
                                        <p:cTn id="27" dur="2000" fill="hold"/>
                                        <p:tgtEl>
                                          <p:spTgt spid="39"/>
                                        </p:tgtEl>
                                        <p:attrNameLst>
                                          <p:attrName>ppt_x</p:attrName>
                                        </p:attrNameLst>
                                      </p:cBhvr>
                                      <p:tavLst>
                                        <p:tav tm="0">
                                          <p:val>
                                            <p:strVal val="#ppt_x"/>
                                          </p:val>
                                        </p:tav>
                                        <p:tav tm="100000">
                                          <p:val>
                                            <p:strVal val="#ppt_x"/>
                                          </p:val>
                                        </p:tav>
                                      </p:tavLst>
                                    </p:anim>
                                    <p:anim calcmode="lin" valueType="num">
                                      <p:cBhvr additive="base">
                                        <p:cTn id="28" dur="2000" fill="hold"/>
                                        <p:tgtEl>
                                          <p:spTgt spid="39"/>
                                        </p:tgtEl>
                                        <p:attrNameLst>
                                          <p:attrName>ppt_y</p:attrName>
                                        </p:attrNameLst>
                                      </p:cBhvr>
                                      <p:tavLst>
                                        <p:tav tm="0">
                                          <p:val>
                                            <p:strVal val="1+#ppt_h/2"/>
                                          </p:val>
                                        </p:tav>
                                        <p:tav tm="100000">
                                          <p:val>
                                            <p:strVal val="#ppt_y"/>
                                          </p:val>
                                        </p:tav>
                                      </p:tavLst>
                                    </p:anim>
                                  </p:childTnLst>
                                </p:cTn>
                              </p:par>
                            </p:childTnLst>
                          </p:cTn>
                        </p:par>
                        <p:par>
                          <p:cTn id="29" fill="hold">
                            <p:stCondLst>
                              <p:cond delay="9000"/>
                            </p:stCondLst>
                            <p:childTnLst>
                              <p:par>
                                <p:cTn id="30" presetID="7" presetClass="entr" presetSubtype="4" fill="hold" nodeType="afterEffect">
                                  <p:stCondLst>
                                    <p:cond delay="0"/>
                                  </p:stCondLst>
                                  <p:childTnLst>
                                    <p:set>
                                      <p:cBhvr>
                                        <p:cTn id="31" dur="2000" fill="hold">
                                          <p:stCondLst>
                                            <p:cond delay="0"/>
                                          </p:stCondLst>
                                        </p:cTn>
                                        <p:tgtEl>
                                          <p:spTgt spid="22"/>
                                        </p:tgtEl>
                                        <p:attrNameLst>
                                          <p:attrName>style.visibility</p:attrName>
                                        </p:attrNameLst>
                                      </p:cBhvr>
                                      <p:to>
                                        <p:strVal val="visible"/>
                                      </p:to>
                                    </p:set>
                                    <p:anim calcmode="lin" valueType="num">
                                      <p:cBhvr additive="base">
                                        <p:cTn id="32" dur="2000" fill="hold"/>
                                        <p:tgtEl>
                                          <p:spTgt spid="22"/>
                                        </p:tgtEl>
                                        <p:attrNameLst>
                                          <p:attrName>ppt_x</p:attrName>
                                        </p:attrNameLst>
                                      </p:cBhvr>
                                      <p:tavLst>
                                        <p:tav tm="0">
                                          <p:val>
                                            <p:strVal val="#ppt_x"/>
                                          </p:val>
                                        </p:tav>
                                        <p:tav tm="100000">
                                          <p:val>
                                            <p:strVal val="#ppt_x"/>
                                          </p:val>
                                        </p:tav>
                                      </p:tavLst>
                                    </p:anim>
                                    <p:anim calcmode="lin" valueType="num">
                                      <p:cBhvr additive="base">
                                        <p:cTn id="33" dur="2000" fill="hold"/>
                                        <p:tgtEl>
                                          <p:spTgt spid="22"/>
                                        </p:tgtEl>
                                        <p:attrNameLst>
                                          <p:attrName>ppt_y</p:attrName>
                                        </p:attrNameLst>
                                      </p:cBhvr>
                                      <p:tavLst>
                                        <p:tav tm="0">
                                          <p:val>
                                            <p:strVal val="1+#ppt_h/2"/>
                                          </p:val>
                                        </p:tav>
                                        <p:tav tm="100000">
                                          <p:val>
                                            <p:strVal val="#ppt_y"/>
                                          </p:val>
                                        </p:tav>
                                      </p:tavLst>
                                    </p:anim>
                                  </p:childTnLst>
                                </p:cTn>
                              </p:par>
                            </p:childTnLst>
                          </p:cTn>
                        </p:par>
                        <p:par>
                          <p:cTn id="34" fill="hold">
                            <p:stCondLst>
                              <p:cond delay="11000"/>
                            </p:stCondLst>
                            <p:childTnLst>
                              <p:par>
                                <p:cTn id="35" presetID="7" presetClass="entr" presetSubtype="4" fill="hold" nodeType="afterEffect">
                                  <p:stCondLst>
                                    <p:cond delay="0"/>
                                  </p:stCondLst>
                                  <p:childTnLst>
                                    <p:set>
                                      <p:cBhvr>
                                        <p:cTn id="36" dur="2000" fill="hold">
                                          <p:stCondLst>
                                            <p:cond delay="0"/>
                                          </p:stCondLst>
                                        </p:cTn>
                                        <p:tgtEl>
                                          <p:spTgt spid="5"/>
                                        </p:tgtEl>
                                        <p:attrNameLst>
                                          <p:attrName>style.visibility</p:attrName>
                                        </p:attrNameLst>
                                      </p:cBhvr>
                                      <p:to>
                                        <p:strVal val="visible"/>
                                      </p:to>
                                    </p:set>
                                    <p:anim calcmode="lin" valueType="num">
                                      <p:cBhvr additive="base">
                                        <p:cTn id="37" dur="2000" fill="hold"/>
                                        <p:tgtEl>
                                          <p:spTgt spid="5"/>
                                        </p:tgtEl>
                                        <p:attrNameLst>
                                          <p:attrName>ppt_x</p:attrName>
                                        </p:attrNameLst>
                                      </p:cBhvr>
                                      <p:tavLst>
                                        <p:tav tm="0">
                                          <p:val>
                                            <p:strVal val="#ppt_x"/>
                                          </p:val>
                                        </p:tav>
                                        <p:tav tm="100000">
                                          <p:val>
                                            <p:strVal val="#ppt_x"/>
                                          </p:val>
                                        </p:tav>
                                      </p:tavLst>
                                    </p:anim>
                                    <p:anim calcmode="lin" valueType="num">
                                      <p:cBhvr additive="base">
                                        <p:cTn id="38"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资源结构与应用场景</a:t>
            </a:r>
          </a:p>
        </p:txBody>
      </p:sp>
      <p:sp>
        <p:nvSpPr>
          <p:cNvPr id="4" name="TextBox 19"/>
          <p:cNvSpPr>
            <a:spLocks noChangeArrowheads="1"/>
          </p:cNvSpPr>
          <p:nvPr/>
        </p:nvSpPr>
        <p:spPr bwMode="auto">
          <a:xfrm>
            <a:off x="2938506" y="3127933"/>
            <a:ext cx="2624218" cy="752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100"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rPr>
              <a:t>任何时间任何地点</a:t>
            </a:r>
            <a:endParaRPr lang="en-US" altLang="zh-CN" sz="2100"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endParaRPr>
          </a:p>
          <a:p>
            <a:r>
              <a:rPr lang="zh-CN" altLang="en-US" sz="2100"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rPr>
              <a:t>一读即懂一阅即会</a:t>
            </a:r>
          </a:p>
        </p:txBody>
      </p:sp>
      <p:sp>
        <p:nvSpPr>
          <p:cNvPr id="5" name="六边形 4"/>
          <p:cNvSpPr>
            <a:spLocks noChangeArrowheads="1"/>
          </p:cNvSpPr>
          <p:nvPr/>
        </p:nvSpPr>
        <p:spPr bwMode="auto">
          <a:xfrm rot="5400000">
            <a:off x="1307488" y="2734415"/>
            <a:ext cx="1499431" cy="1386920"/>
          </a:xfrm>
          <a:prstGeom prst="hexagon">
            <a:avLst>
              <a:gd name="adj" fmla="val 25033"/>
              <a:gd name="vf" fmla="val 115470"/>
            </a:avLst>
          </a:prstGeom>
          <a:solidFill>
            <a:schemeClr val="accent1">
              <a:lumMod val="50000"/>
            </a:schemeClr>
          </a:solidFill>
          <a:ln>
            <a:noFill/>
          </a:ln>
        </p:spPr>
        <p:txBody>
          <a:bodyPr anchor="ctr"/>
          <a:lstStyle/>
          <a:p>
            <a:pPr algn="ctr"/>
            <a:endParaRPr lang="zh-CN" altLang="zh-CN" sz="2100">
              <a:solidFill>
                <a:srgbClr val="FFFFFF"/>
              </a:solidFill>
              <a:latin typeface="宋体" panose="02010600030101010101" pitchFamily="2" charset="-122"/>
              <a:sym typeface="宋体" panose="02010600030101010101" pitchFamily="2" charset="-122"/>
            </a:endParaRPr>
          </a:p>
        </p:txBody>
      </p:sp>
      <p:sp>
        <p:nvSpPr>
          <p:cNvPr id="6" name="六边形 6"/>
          <p:cNvSpPr>
            <a:spLocks noChangeArrowheads="1"/>
          </p:cNvSpPr>
          <p:nvPr/>
        </p:nvSpPr>
        <p:spPr bwMode="auto">
          <a:xfrm rot="5400000">
            <a:off x="1307488" y="4402112"/>
            <a:ext cx="1499431" cy="1386918"/>
          </a:xfrm>
          <a:prstGeom prst="hexagon">
            <a:avLst>
              <a:gd name="adj" fmla="val 25033"/>
              <a:gd name="vf" fmla="val 115470"/>
            </a:avLst>
          </a:prstGeom>
          <a:solidFill>
            <a:schemeClr val="accent1"/>
          </a:solidFill>
          <a:ln>
            <a:noFill/>
          </a:ln>
        </p:spPr>
        <p:txBody>
          <a:bodyPr anchor="ctr"/>
          <a:lstStyle/>
          <a:p>
            <a:pPr algn="ctr"/>
            <a:endParaRPr lang="zh-CN" altLang="zh-CN" sz="2100">
              <a:solidFill>
                <a:srgbClr val="FFFFFF"/>
              </a:solidFill>
              <a:latin typeface="宋体" panose="02010600030101010101" pitchFamily="2" charset="-122"/>
              <a:sym typeface="宋体" panose="02010600030101010101" pitchFamily="2" charset="-122"/>
            </a:endParaRP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51585" y="2919922"/>
            <a:ext cx="1007198" cy="937442"/>
          </a:xfrm>
          <a:prstGeom prst="rect">
            <a:avLst/>
          </a:prstGeom>
        </p:spPr>
      </p:pic>
      <p:sp>
        <p:nvSpPr>
          <p:cNvPr id="8" name="TextBox 20"/>
          <p:cNvSpPr>
            <a:spLocks noChangeArrowheads="1"/>
          </p:cNvSpPr>
          <p:nvPr/>
        </p:nvSpPr>
        <p:spPr bwMode="auto">
          <a:xfrm>
            <a:off x="2947921" y="2734046"/>
            <a:ext cx="1492102" cy="423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1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文档</a:t>
            </a:r>
          </a:p>
        </p:txBody>
      </p:sp>
      <p:sp>
        <p:nvSpPr>
          <p:cNvPr id="9" name="TextBox 20"/>
          <p:cNvSpPr>
            <a:spLocks noChangeArrowheads="1"/>
          </p:cNvSpPr>
          <p:nvPr/>
        </p:nvSpPr>
        <p:spPr bwMode="auto">
          <a:xfrm>
            <a:off x="2077938" y="4376021"/>
            <a:ext cx="1531360" cy="423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1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试题</a:t>
            </a:r>
          </a:p>
        </p:txBody>
      </p:sp>
      <p:sp>
        <p:nvSpPr>
          <p:cNvPr id="10" name="TextBox 19"/>
          <p:cNvSpPr>
            <a:spLocks noChangeArrowheads="1"/>
          </p:cNvSpPr>
          <p:nvPr/>
        </p:nvSpPr>
        <p:spPr bwMode="auto">
          <a:xfrm>
            <a:off x="2900937" y="4802783"/>
            <a:ext cx="2325635" cy="752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100"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rPr>
              <a:t>考前试题战略</a:t>
            </a:r>
            <a:endParaRPr lang="en-US" altLang="zh-CN" sz="2100"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endParaRPr>
          </a:p>
          <a:p>
            <a:r>
              <a:rPr lang="zh-CN" altLang="en-US" sz="2100"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rPr>
              <a:t>应试能力快速提升</a:t>
            </a:r>
          </a:p>
        </p:txBody>
      </p:sp>
      <p:pic>
        <p:nvPicPr>
          <p:cNvPr id="11" name="图片 2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02067" y="4633886"/>
            <a:ext cx="935185" cy="9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组 5"/>
          <p:cNvGrpSpPr/>
          <p:nvPr/>
        </p:nvGrpSpPr>
        <p:grpSpPr>
          <a:xfrm>
            <a:off x="1853745" y="1009333"/>
            <a:ext cx="8396389" cy="1499511"/>
            <a:chOff x="7361063" y="1169698"/>
            <a:chExt cx="5293131" cy="2299969"/>
          </a:xfrm>
        </p:grpSpPr>
        <p:sp>
          <p:nvSpPr>
            <p:cNvPr id="13" name="Shape 152"/>
            <p:cNvSpPr/>
            <p:nvPr/>
          </p:nvSpPr>
          <p:spPr>
            <a:xfrm>
              <a:off x="7392130" y="1636389"/>
              <a:ext cx="3103551" cy="497533"/>
            </a:xfrm>
            <a:prstGeom prst="rect">
              <a:avLst/>
            </a:prstGeom>
            <a:ln w="12700">
              <a:miter lim="400000"/>
            </a:ln>
          </p:spPr>
          <p:txBody>
            <a:bodyPr lIns="50800" tIns="50800" rIns="50800" bIns="50800" anchor="ctr">
              <a:noAutofit/>
            </a:bodyPr>
            <a:lstStyle>
              <a:lvl1pPr algn="l">
                <a:defRPr sz="4000">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lvl1pPr>
            </a:lstStyle>
            <a:p>
              <a:r>
                <a:rPr lang="zh-CN" altLang="en-US" sz="2400" b="1" dirty="0">
                  <a:solidFill>
                    <a:schemeClr val="tx1"/>
                  </a:solidFill>
                </a:rPr>
                <a:t>百度文库</a:t>
              </a:r>
              <a:endParaRPr sz="2400" b="1" dirty="0">
                <a:solidFill>
                  <a:schemeClr val="tx1"/>
                </a:solidFill>
              </a:endParaRPr>
            </a:p>
          </p:txBody>
        </p:sp>
        <p:sp>
          <p:nvSpPr>
            <p:cNvPr id="14" name="TextBox 17"/>
            <p:cNvSpPr>
              <a:spLocks noChangeArrowheads="1"/>
            </p:cNvSpPr>
            <p:nvPr/>
          </p:nvSpPr>
          <p:spPr bwMode="auto">
            <a:xfrm>
              <a:off x="7361063" y="2196687"/>
              <a:ext cx="5293131" cy="1272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a:r>
                <a:rPr lang="zh-CN" altLang="en-US" sz="2400" dirty="0">
                  <a:solidFill>
                    <a:schemeClr val="tx1"/>
                  </a:solidFill>
                  <a:latin typeface="微软雅黑" panose="020B0503020204020204" pitchFamily="34" charset="-122"/>
                  <a:ea typeface="微软雅黑" panose="020B0503020204020204" pitchFamily="34" charset="-122"/>
                  <a:sym typeface="宋体" panose="02010600030101010101" pitchFamily="2" charset="-122"/>
                </a:rPr>
                <a:t>有效专业文档和试题共</a:t>
              </a:r>
              <a:r>
                <a:rPr lang="en-US" altLang="zh-CN" sz="2400"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2.7</a:t>
              </a:r>
              <a:r>
                <a:rPr lang="zh-CN" altLang="en-US" sz="2400"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亿</a:t>
              </a:r>
              <a:r>
                <a:rPr lang="zh-CN" altLang="en-US" sz="2400" dirty="0">
                  <a:solidFill>
                    <a:schemeClr val="tx1"/>
                  </a:solidFill>
                  <a:latin typeface="微软雅黑" panose="020B0503020204020204" pitchFamily="34" charset="-122"/>
                  <a:ea typeface="微软雅黑" panose="020B0503020204020204" pitchFamily="34" charset="-122"/>
                  <a:sym typeface="宋体" panose="02010600030101010101" pitchFamily="2" charset="-122"/>
                </a:rPr>
                <a:t>份。每日新增</a:t>
              </a:r>
              <a:r>
                <a:rPr lang="en-US" altLang="zh-CN" sz="2400" b="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10w</a:t>
              </a:r>
              <a:r>
                <a:rPr lang="zh-CN" altLang="en-US" sz="2400" dirty="0">
                  <a:solidFill>
                    <a:schemeClr val="tx1"/>
                  </a:solidFill>
                  <a:latin typeface="微软雅黑" panose="020B0503020204020204" pitchFamily="34" charset="-122"/>
                  <a:ea typeface="微软雅黑" panose="020B0503020204020204" pitchFamily="34" charset="-122"/>
                  <a:sym typeface="宋体" panose="02010600030101010101" pitchFamily="2" charset="-122"/>
                </a:rPr>
                <a:t>份，年均增长率</a:t>
              </a:r>
              <a:r>
                <a:rPr lang="en-US" altLang="zh-CN" sz="2400" b="1" dirty="0">
                  <a:solidFill>
                    <a:schemeClr val="tx1"/>
                  </a:solidFill>
                  <a:latin typeface="微软雅黑" panose="020B0503020204020204" pitchFamily="34" charset="-122"/>
                  <a:ea typeface="微软雅黑" panose="020B0503020204020204" pitchFamily="34" charset="-122"/>
                  <a:sym typeface="宋体" panose="02010600030101010101" pitchFamily="2" charset="-122"/>
                </a:rPr>
                <a:t>216%</a:t>
              </a:r>
              <a:r>
                <a:rPr lang="zh-CN" altLang="en-US" sz="2400" b="1" dirty="0">
                  <a:solidFill>
                    <a:schemeClr val="tx1"/>
                  </a:solidFill>
                  <a:latin typeface="微软雅黑" panose="020B0503020204020204" pitchFamily="34" charset="-122"/>
                  <a:ea typeface="微软雅黑" panose="020B0503020204020204" pitchFamily="34" charset="-122"/>
                  <a:sym typeface="宋体" panose="02010600030101010101" pitchFamily="2" charset="-122"/>
                </a:rPr>
                <a:t>，资源全面覆盖教师日常的课件、题</a:t>
              </a:r>
              <a:r>
                <a:rPr lang="en-US" altLang="zh-CN" sz="2400" b="1" dirty="0">
                  <a:solidFill>
                    <a:schemeClr val="tx1"/>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sz="2400" b="1" dirty="0">
                  <a:solidFill>
                    <a:schemeClr val="tx1"/>
                  </a:solidFill>
                  <a:latin typeface="微软雅黑" panose="020B0503020204020204" pitchFamily="34" charset="-122"/>
                  <a:ea typeface="微软雅黑" panose="020B0503020204020204" pitchFamily="34" charset="-122"/>
                  <a:sym typeface="宋体" panose="02010600030101010101" pitchFamily="2" charset="-122"/>
                </a:rPr>
                <a:t>卷需求</a:t>
              </a:r>
            </a:p>
          </p:txBody>
        </p:sp>
        <p:sp>
          <p:nvSpPr>
            <p:cNvPr id="15" name="文本框 14"/>
            <p:cNvSpPr txBox="1"/>
            <p:nvPr/>
          </p:nvSpPr>
          <p:spPr>
            <a:xfrm>
              <a:off x="7527667" y="1169698"/>
              <a:ext cx="123706" cy="72384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pPr>
              <a:endParaRPr kumimoji="0" lang="zh-CN" altLang="en-US" sz="2400" b="0" i="0" u="none" strike="noStrike" cap="none" spc="0" normalizeH="0" baseline="0" dirty="0">
                <a:ln>
                  <a:noFill/>
                </a:ln>
                <a:solidFill>
                  <a:srgbClr val="000000"/>
                </a:solidFill>
                <a:effectLst/>
                <a:uFillTx/>
                <a:latin typeface="+mn-lt"/>
                <a:ea typeface="+mn-ea"/>
                <a:cs typeface="+mn-cs"/>
                <a:sym typeface="Helvetica Light"/>
              </a:endParaRPr>
            </a:p>
          </p:txBody>
        </p:sp>
      </p:grpSp>
      <p:grpSp>
        <p:nvGrpSpPr>
          <p:cNvPr id="16" name="组 8"/>
          <p:cNvGrpSpPr/>
          <p:nvPr/>
        </p:nvGrpSpPr>
        <p:grpSpPr>
          <a:xfrm>
            <a:off x="534671" y="1282236"/>
            <a:ext cx="1111268" cy="1080000"/>
            <a:chOff x="7032283" y="741615"/>
            <a:chExt cx="1463060" cy="1391980"/>
          </a:xfrm>
        </p:grpSpPr>
        <p:sp>
          <p:nvSpPr>
            <p:cNvPr id="17" name="椭圆 16" descr="e7d195523061f1c0c989bbdf341b111e769f2ee359bd8df638E53E9931A62DC22263A6E1A75FFBC630BB5D77BA969D9175F253EB94D93A1189E24A7D909BAD0376573965191318DE1FD009565C070D078CB5BA6F36E2A7EBF225ECFFE5B070BC39C886FBBA38903BF3D72AC681E947E3B5AC9F1668358AD884AA9D39B60EF64F82902A1B2510B386D6D8D0CCF5EC2F27"/>
            <p:cNvSpPr/>
            <p:nvPr/>
          </p:nvSpPr>
          <p:spPr>
            <a:xfrm>
              <a:off x="7032283" y="741615"/>
              <a:ext cx="1463060" cy="1391980"/>
            </a:xfrm>
            <a:prstGeom prst="ellipse">
              <a:avLst/>
            </a:prstGeom>
            <a:solidFill>
              <a:schemeClr val="bg1"/>
            </a:solidFill>
            <a:ln>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404040"/>
                </a:solidFill>
              </a:endParaRPr>
            </a:p>
          </p:txBody>
        </p:sp>
        <p:pic>
          <p:nvPicPr>
            <p:cNvPr id="18" name="Picture 3" descr="C:\Users\liulijiao\Documents\Baidu\Baidu Hi\jiaojiaoh123\My Images\91\91069120B6DE6112CFCA099DB8D125DE.png"/>
            <p:cNvPicPr>
              <a:picLocks noChangeAspect="1" noChangeArrowheads="1"/>
            </p:cNvPicPr>
            <p:nvPr/>
          </p:nvPicPr>
          <p:blipFill>
            <a:blip r:embed="rId4" cstate="print"/>
            <a:srcRect/>
            <a:stretch>
              <a:fillRect/>
            </a:stretch>
          </p:blipFill>
          <p:spPr bwMode="auto">
            <a:xfrm>
              <a:off x="7349739" y="1023531"/>
              <a:ext cx="828147" cy="828147"/>
            </a:xfrm>
            <a:prstGeom prst="rect">
              <a:avLst/>
            </a:prstGeom>
            <a:noFill/>
          </p:spPr>
        </p:pic>
      </p:grpSp>
      <p:sp>
        <p:nvSpPr>
          <p:cNvPr id="29" name="TextBox 18"/>
          <p:cNvSpPr txBox="1"/>
          <p:nvPr/>
        </p:nvSpPr>
        <p:spPr>
          <a:xfrm>
            <a:off x="6930876" y="3044927"/>
            <a:ext cx="1128986" cy="368300"/>
          </a:xfrm>
          <a:prstGeom prst="rect">
            <a:avLst/>
          </a:prstGeom>
          <a:solidFill>
            <a:srgbClr val="415AC5"/>
          </a:solidFill>
          <a:ln>
            <a:noFill/>
          </a:ln>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应用模式</a:t>
            </a:r>
          </a:p>
        </p:txBody>
      </p:sp>
      <p:sp>
        <p:nvSpPr>
          <p:cNvPr id="30" name="矩形 29"/>
          <p:cNvSpPr/>
          <p:nvPr/>
        </p:nvSpPr>
        <p:spPr>
          <a:xfrm>
            <a:off x="6949399" y="3527994"/>
            <a:ext cx="2733619" cy="706219"/>
          </a:xfrm>
          <a:prstGeom prst="rect">
            <a:avLst/>
          </a:prstGeom>
          <a:solidFill>
            <a:srgbClr val="FFC000"/>
          </a:solidFill>
        </p:spPr>
        <p:txBody>
          <a:bodyPr wrap="square">
            <a:spAutoFit/>
          </a:bodyPr>
          <a:lstStyle/>
          <a:p>
            <a:pPr algn="just">
              <a:spcAft>
                <a:spcPts val="420"/>
              </a:spcAft>
            </a:pPr>
            <a:endParaRPr lang="en-US" altLang="zh-CN" sz="1830" dirty="0">
              <a:solidFill>
                <a:schemeClr val="bg1"/>
              </a:solidFill>
              <a:latin typeface="Calibri" panose="020F0502020204030204"/>
            </a:endParaRPr>
          </a:p>
          <a:p>
            <a:pPr algn="just">
              <a:spcAft>
                <a:spcPts val="420"/>
              </a:spcAft>
            </a:pPr>
            <a:endParaRPr lang="en-US" altLang="zh-CN" sz="1830" dirty="0">
              <a:solidFill>
                <a:schemeClr val="bg1"/>
              </a:solidFill>
              <a:latin typeface="Calibri" panose="020F0502020204030204"/>
            </a:endParaRPr>
          </a:p>
        </p:txBody>
      </p:sp>
      <p:cxnSp>
        <p:nvCxnSpPr>
          <p:cNvPr id="31" name="直接连接符 30"/>
          <p:cNvCxnSpPr/>
          <p:nvPr/>
        </p:nvCxnSpPr>
        <p:spPr>
          <a:xfrm>
            <a:off x="6862031" y="3527994"/>
            <a:ext cx="0" cy="706219"/>
          </a:xfrm>
          <a:prstGeom prst="line">
            <a:avLst/>
          </a:prstGeom>
          <a:ln w="57150">
            <a:solidFill>
              <a:srgbClr val="5A9BD5"/>
            </a:solidFill>
          </a:ln>
        </p:spPr>
        <p:style>
          <a:lnRef idx="1">
            <a:schemeClr val="accent1"/>
          </a:lnRef>
          <a:fillRef idx="0">
            <a:schemeClr val="accent1"/>
          </a:fillRef>
          <a:effectRef idx="0">
            <a:schemeClr val="accent1"/>
          </a:effectRef>
          <a:fontRef idx="minor">
            <a:schemeClr val="tx1"/>
          </a:fontRef>
        </p:style>
      </p:cxnSp>
      <p:sp>
        <p:nvSpPr>
          <p:cNvPr id="32" name="等腰三角形 31"/>
          <p:cNvSpPr/>
          <p:nvPr/>
        </p:nvSpPr>
        <p:spPr>
          <a:xfrm rot="16200000">
            <a:off x="6620081" y="3789349"/>
            <a:ext cx="242846" cy="183507"/>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30">
              <a:solidFill>
                <a:schemeClr val="bg1"/>
              </a:solidFill>
            </a:endParaRPr>
          </a:p>
        </p:txBody>
      </p:sp>
      <p:sp>
        <p:nvSpPr>
          <p:cNvPr id="33" name="文本框 32"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txBox="1"/>
          <p:nvPr/>
        </p:nvSpPr>
        <p:spPr>
          <a:xfrm>
            <a:off x="6988175" y="3625215"/>
            <a:ext cx="2680335" cy="506730"/>
          </a:xfrm>
          <a:prstGeom prst="rect">
            <a:avLst/>
          </a:prstGeom>
          <a:noFill/>
        </p:spPr>
        <p:txBody>
          <a:bodyPr wrap="square" rtlCol="0">
            <a:spAutoFit/>
          </a:bodyPr>
          <a:lstStyle/>
          <a:p>
            <a:pPr algn="ct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专网互联</a:t>
            </a:r>
          </a:p>
        </p:txBody>
      </p:sp>
      <p:sp>
        <p:nvSpPr>
          <p:cNvPr id="34" name="TextBox 18"/>
          <p:cNvSpPr txBox="1"/>
          <p:nvPr/>
        </p:nvSpPr>
        <p:spPr>
          <a:xfrm>
            <a:off x="6949399" y="4323519"/>
            <a:ext cx="1128986" cy="369332"/>
          </a:xfrm>
          <a:prstGeom prst="rect">
            <a:avLst/>
          </a:prstGeom>
          <a:solidFill>
            <a:srgbClr val="415AC5"/>
          </a:solidFill>
          <a:ln>
            <a:noFill/>
          </a:ln>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应用场景</a:t>
            </a:r>
          </a:p>
        </p:txBody>
      </p:sp>
      <p:sp>
        <p:nvSpPr>
          <p:cNvPr id="35" name="矩形 34"/>
          <p:cNvSpPr/>
          <p:nvPr/>
        </p:nvSpPr>
        <p:spPr>
          <a:xfrm>
            <a:off x="6939775" y="4827659"/>
            <a:ext cx="2733619" cy="706219"/>
          </a:xfrm>
          <a:prstGeom prst="rect">
            <a:avLst/>
          </a:prstGeom>
          <a:solidFill>
            <a:srgbClr val="FFC000"/>
          </a:solidFill>
        </p:spPr>
        <p:txBody>
          <a:bodyPr wrap="square">
            <a:spAutoFit/>
          </a:bodyPr>
          <a:lstStyle/>
          <a:p>
            <a:pPr algn="just">
              <a:spcAft>
                <a:spcPts val="420"/>
              </a:spcAft>
            </a:pPr>
            <a:endParaRPr lang="en-US" altLang="zh-CN" sz="1830" dirty="0">
              <a:solidFill>
                <a:schemeClr val="bg1"/>
              </a:solidFill>
              <a:latin typeface="Calibri" panose="020F0502020204030204"/>
            </a:endParaRPr>
          </a:p>
          <a:p>
            <a:pPr algn="just">
              <a:spcAft>
                <a:spcPts val="420"/>
              </a:spcAft>
            </a:pPr>
            <a:endParaRPr lang="en-US" altLang="zh-CN" sz="1830" dirty="0">
              <a:solidFill>
                <a:schemeClr val="bg1"/>
              </a:solidFill>
              <a:latin typeface="Calibri" panose="020F0502020204030204"/>
            </a:endParaRPr>
          </a:p>
        </p:txBody>
      </p:sp>
      <p:cxnSp>
        <p:nvCxnSpPr>
          <p:cNvPr id="36" name="直接连接符 35"/>
          <p:cNvCxnSpPr/>
          <p:nvPr/>
        </p:nvCxnSpPr>
        <p:spPr>
          <a:xfrm>
            <a:off x="6852407" y="4827659"/>
            <a:ext cx="0" cy="706219"/>
          </a:xfrm>
          <a:prstGeom prst="line">
            <a:avLst/>
          </a:prstGeom>
          <a:ln w="57150">
            <a:solidFill>
              <a:srgbClr val="5A9BD5"/>
            </a:solidFill>
          </a:ln>
        </p:spPr>
        <p:style>
          <a:lnRef idx="1">
            <a:schemeClr val="accent1"/>
          </a:lnRef>
          <a:fillRef idx="0">
            <a:schemeClr val="accent1"/>
          </a:fillRef>
          <a:effectRef idx="0">
            <a:schemeClr val="accent1"/>
          </a:effectRef>
          <a:fontRef idx="minor">
            <a:schemeClr val="tx1"/>
          </a:fontRef>
        </p:style>
      </p:cxnSp>
      <p:sp>
        <p:nvSpPr>
          <p:cNvPr id="37" name="等腰三角形 36"/>
          <p:cNvSpPr/>
          <p:nvPr/>
        </p:nvSpPr>
        <p:spPr>
          <a:xfrm rot="16200000">
            <a:off x="6610457" y="5089014"/>
            <a:ext cx="242846" cy="183507"/>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30">
              <a:solidFill>
                <a:schemeClr val="bg1"/>
              </a:solidFill>
            </a:endParaRPr>
          </a:p>
        </p:txBody>
      </p:sp>
      <p:sp>
        <p:nvSpPr>
          <p:cNvPr id="38" name="文本框 37"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txBox="1"/>
          <p:nvPr/>
        </p:nvSpPr>
        <p:spPr>
          <a:xfrm>
            <a:off x="6978299" y="4925039"/>
            <a:ext cx="3116180" cy="506730"/>
          </a:xfrm>
          <a:prstGeom prst="rect">
            <a:avLst/>
          </a:prstGeom>
          <a:noFill/>
        </p:spPr>
        <p:txBody>
          <a:bodyPr wrap="square" rtlCol="0">
            <a:spAutoFit/>
          </a:bodyPr>
          <a:lstStyle/>
          <a:p>
            <a:pP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高校、公共图书馆、企业</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文档版块构成部分</a:t>
            </a:r>
          </a:p>
        </p:txBody>
      </p:sp>
      <p:sp>
        <p:nvSpPr>
          <p:cNvPr id="11" name="矩形 10"/>
          <p:cNvSpPr/>
          <p:nvPr/>
        </p:nvSpPr>
        <p:spPr>
          <a:xfrm>
            <a:off x="7102475" y="1135380"/>
            <a:ext cx="3056255" cy="1753235"/>
          </a:xfrm>
          <a:prstGeom prst="rect">
            <a:avLst/>
          </a:prstGeom>
        </p:spPr>
        <p:txBody>
          <a:bodyPr wrap="square">
            <a:spAutoFit/>
          </a:bodyPr>
          <a:lstStyle/>
          <a:p>
            <a:pPr marL="285750" indent="-285750" algn="l">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百度文库采用多频道分区，对文档进行分类整合。建设课程、类型和权威发布专区、第三方文档版块为各类用户提供专属版块服务。</a:t>
            </a:r>
          </a:p>
        </p:txBody>
      </p:sp>
      <p:sp>
        <p:nvSpPr>
          <p:cNvPr id="12" name="TextBox 18"/>
          <p:cNvSpPr txBox="1"/>
          <p:nvPr/>
        </p:nvSpPr>
        <p:spPr>
          <a:xfrm>
            <a:off x="7207250" y="2952750"/>
            <a:ext cx="1600200" cy="368300"/>
          </a:xfrm>
          <a:prstGeom prst="rect">
            <a:avLst/>
          </a:prstGeom>
          <a:solidFill>
            <a:srgbClr val="415AC5"/>
          </a:solidFill>
          <a:ln>
            <a:noFill/>
          </a:ln>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百度文库收录</a:t>
            </a:r>
          </a:p>
        </p:txBody>
      </p:sp>
      <p:sp>
        <p:nvSpPr>
          <p:cNvPr id="13" name="矩形 12"/>
          <p:cNvSpPr/>
          <p:nvPr/>
        </p:nvSpPr>
        <p:spPr>
          <a:xfrm>
            <a:off x="7225959" y="3435723"/>
            <a:ext cx="2733619" cy="706219"/>
          </a:xfrm>
          <a:prstGeom prst="rect">
            <a:avLst/>
          </a:prstGeom>
          <a:solidFill>
            <a:srgbClr val="FFC000"/>
          </a:solidFill>
        </p:spPr>
        <p:txBody>
          <a:bodyPr wrap="square">
            <a:spAutoFit/>
          </a:bodyPr>
          <a:lstStyle/>
          <a:p>
            <a:pPr algn="just">
              <a:spcAft>
                <a:spcPts val="420"/>
              </a:spcAft>
            </a:pPr>
            <a:endParaRPr lang="en-US" altLang="zh-CN" sz="1830" dirty="0">
              <a:solidFill>
                <a:schemeClr val="bg1"/>
              </a:solidFill>
              <a:latin typeface="Calibri" panose="020F0502020204030204"/>
            </a:endParaRPr>
          </a:p>
          <a:p>
            <a:pPr algn="just">
              <a:spcAft>
                <a:spcPts val="420"/>
              </a:spcAft>
            </a:pPr>
            <a:endParaRPr lang="en-US" altLang="zh-CN" sz="1830" dirty="0">
              <a:solidFill>
                <a:schemeClr val="bg1"/>
              </a:solidFill>
              <a:latin typeface="Calibri" panose="020F0502020204030204"/>
            </a:endParaRPr>
          </a:p>
        </p:txBody>
      </p:sp>
      <p:cxnSp>
        <p:nvCxnSpPr>
          <p:cNvPr id="14" name="直接连接符 13"/>
          <p:cNvCxnSpPr/>
          <p:nvPr/>
        </p:nvCxnSpPr>
        <p:spPr>
          <a:xfrm>
            <a:off x="6851571" y="3435723"/>
            <a:ext cx="0" cy="706219"/>
          </a:xfrm>
          <a:prstGeom prst="line">
            <a:avLst/>
          </a:prstGeom>
          <a:ln w="57150">
            <a:solidFill>
              <a:srgbClr val="5A9BD5"/>
            </a:solidFill>
          </a:ln>
        </p:spPr>
        <p:style>
          <a:lnRef idx="1">
            <a:schemeClr val="accent1"/>
          </a:lnRef>
          <a:fillRef idx="0">
            <a:schemeClr val="accent1"/>
          </a:fillRef>
          <a:effectRef idx="0">
            <a:schemeClr val="accent1"/>
          </a:effectRef>
          <a:fontRef idx="minor">
            <a:schemeClr val="tx1"/>
          </a:fontRef>
        </p:style>
      </p:cxnSp>
      <p:sp>
        <p:nvSpPr>
          <p:cNvPr id="15" name="等腰三角形 14"/>
          <p:cNvSpPr/>
          <p:nvPr/>
        </p:nvSpPr>
        <p:spPr>
          <a:xfrm rot="16200000">
            <a:off x="6609621" y="3697078"/>
            <a:ext cx="242846" cy="183507"/>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30">
              <a:solidFill>
                <a:schemeClr val="bg1"/>
              </a:solidFill>
            </a:endParaRPr>
          </a:p>
        </p:txBody>
      </p:sp>
      <p:sp>
        <p:nvSpPr>
          <p:cNvPr id="19" name="文本框 18"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txBox="1"/>
          <p:nvPr/>
        </p:nvSpPr>
        <p:spPr>
          <a:xfrm>
            <a:off x="7227570" y="3533140"/>
            <a:ext cx="2865755" cy="506730"/>
          </a:xfrm>
          <a:prstGeom prst="rect">
            <a:avLst/>
          </a:prstGeom>
          <a:noFill/>
        </p:spPr>
        <p:txBody>
          <a:bodyPr wrap="square" rtlCol="0">
            <a:spAutoFit/>
          </a:bodyPr>
          <a:lstStyle/>
          <a:p>
            <a:pP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凭下载券下载文档</a:t>
            </a:r>
          </a:p>
        </p:txBody>
      </p:sp>
      <p:sp>
        <p:nvSpPr>
          <p:cNvPr id="16" name="TextBox 18"/>
          <p:cNvSpPr txBox="1"/>
          <p:nvPr/>
        </p:nvSpPr>
        <p:spPr>
          <a:xfrm>
            <a:off x="7235825" y="4239260"/>
            <a:ext cx="1796415" cy="368300"/>
          </a:xfrm>
          <a:prstGeom prst="rect">
            <a:avLst/>
          </a:prstGeom>
          <a:solidFill>
            <a:srgbClr val="415AC5"/>
          </a:solidFill>
          <a:ln>
            <a:noFill/>
          </a:ln>
        </p:spPr>
        <p:txBody>
          <a:bodyPr wrap="squar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第三方增值业务</a:t>
            </a:r>
          </a:p>
        </p:txBody>
      </p:sp>
      <p:sp>
        <p:nvSpPr>
          <p:cNvPr id="17" name="矩形 16"/>
          <p:cNvSpPr/>
          <p:nvPr/>
        </p:nvSpPr>
        <p:spPr>
          <a:xfrm>
            <a:off x="7225959" y="4743462"/>
            <a:ext cx="2733619" cy="706219"/>
          </a:xfrm>
          <a:prstGeom prst="rect">
            <a:avLst/>
          </a:prstGeom>
          <a:solidFill>
            <a:srgbClr val="FFC000"/>
          </a:solidFill>
        </p:spPr>
        <p:txBody>
          <a:bodyPr wrap="square">
            <a:spAutoFit/>
          </a:bodyPr>
          <a:lstStyle/>
          <a:p>
            <a:pPr algn="just">
              <a:spcAft>
                <a:spcPts val="420"/>
              </a:spcAft>
            </a:pPr>
            <a:endParaRPr lang="en-US" altLang="zh-CN" sz="1830" dirty="0">
              <a:solidFill>
                <a:schemeClr val="bg1"/>
              </a:solidFill>
              <a:latin typeface="Calibri" panose="020F0502020204030204"/>
            </a:endParaRPr>
          </a:p>
          <a:p>
            <a:pPr algn="just">
              <a:spcAft>
                <a:spcPts val="420"/>
              </a:spcAft>
            </a:pPr>
            <a:endParaRPr lang="en-US" altLang="zh-CN" sz="1830" dirty="0">
              <a:solidFill>
                <a:schemeClr val="bg1"/>
              </a:solidFill>
              <a:latin typeface="Calibri" panose="020F0502020204030204"/>
            </a:endParaRPr>
          </a:p>
        </p:txBody>
      </p:sp>
      <p:cxnSp>
        <p:nvCxnSpPr>
          <p:cNvPr id="18" name="直接连接符 17"/>
          <p:cNvCxnSpPr/>
          <p:nvPr/>
        </p:nvCxnSpPr>
        <p:spPr>
          <a:xfrm>
            <a:off x="6851571" y="4743462"/>
            <a:ext cx="0" cy="706219"/>
          </a:xfrm>
          <a:prstGeom prst="line">
            <a:avLst/>
          </a:prstGeom>
          <a:ln w="57150">
            <a:solidFill>
              <a:srgbClr val="5A9BD5"/>
            </a:solidFill>
          </a:ln>
        </p:spPr>
        <p:style>
          <a:lnRef idx="1">
            <a:schemeClr val="accent1"/>
          </a:lnRef>
          <a:fillRef idx="0">
            <a:schemeClr val="accent1"/>
          </a:fillRef>
          <a:effectRef idx="0">
            <a:schemeClr val="accent1"/>
          </a:effectRef>
          <a:fontRef idx="minor">
            <a:schemeClr val="tx1"/>
          </a:fontRef>
        </p:style>
      </p:cxnSp>
      <p:sp>
        <p:nvSpPr>
          <p:cNvPr id="20" name="等腰三角形 19"/>
          <p:cNvSpPr/>
          <p:nvPr/>
        </p:nvSpPr>
        <p:spPr>
          <a:xfrm rot="16200000">
            <a:off x="6609621" y="5004817"/>
            <a:ext cx="242846" cy="183507"/>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30">
              <a:solidFill>
                <a:schemeClr val="bg1"/>
              </a:solidFill>
            </a:endParaRPr>
          </a:p>
        </p:txBody>
      </p:sp>
      <p:sp>
        <p:nvSpPr>
          <p:cNvPr id="21" name="文本框 20"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txBox="1"/>
          <p:nvPr/>
        </p:nvSpPr>
        <p:spPr>
          <a:xfrm>
            <a:off x="7227570" y="4840605"/>
            <a:ext cx="2865755" cy="506730"/>
          </a:xfrm>
          <a:prstGeom prst="rect">
            <a:avLst/>
          </a:prstGeom>
          <a:noFill/>
        </p:spPr>
        <p:txBody>
          <a:bodyPr wrap="square" rtlCol="0">
            <a:spAutoFit/>
          </a:bodyPr>
          <a:lstStyle/>
          <a:p>
            <a:pP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人民币单篇付费下载</a:t>
            </a:r>
          </a:p>
        </p:txBody>
      </p:sp>
      <p:pic>
        <p:nvPicPr>
          <p:cNvPr id="3" name="图片 2"/>
          <p:cNvPicPr>
            <a:picLocks noChangeAspect="1"/>
          </p:cNvPicPr>
          <p:nvPr/>
        </p:nvPicPr>
        <p:blipFill>
          <a:blip r:embed="rId2"/>
          <a:stretch>
            <a:fillRect/>
          </a:stretch>
        </p:blipFill>
        <p:spPr>
          <a:xfrm>
            <a:off x="534670" y="1135380"/>
            <a:ext cx="6543675" cy="46228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检索登录与下载</a:t>
            </a:r>
          </a:p>
        </p:txBody>
      </p:sp>
      <p:pic>
        <p:nvPicPr>
          <p:cNvPr id="14" name="图片 13" descr="E:\熊林工作文件\百度文库演讲稿\1.jpg1"/>
          <p:cNvPicPr>
            <a:picLocks noChangeAspect="1"/>
          </p:cNvPicPr>
          <p:nvPr/>
        </p:nvPicPr>
        <p:blipFill>
          <a:blip r:embed="rId2"/>
          <a:srcRect/>
          <a:stretch>
            <a:fillRect/>
          </a:stretch>
        </p:blipFill>
        <p:spPr>
          <a:xfrm>
            <a:off x="534670" y="1043940"/>
            <a:ext cx="5182870" cy="4194810"/>
          </a:xfrm>
          <a:prstGeom prst="rect">
            <a:avLst/>
          </a:prstGeom>
        </p:spPr>
      </p:pic>
      <p:pic>
        <p:nvPicPr>
          <p:cNvPr id="16" name="Picture 1" descr="C:\Users\tianruoxi\Documents\Baidu\Baidu Hi\tianruoxi00\My Images\95\9502FB5A359C9418BB9513B4F6EFE335.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16229" y="2519435"/>
            <a:ext cx="453230" cy="39964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3" descr="C:\Users\tianruoxi\Documents\Baidu\Baidu Hi\tianruoxi00\My Images\EF\EF316E02FB0123905560A60B24EEE217.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69909" y="2583958"/>
            <a:ext cx="363017" cy="320099"/>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5" descr="C:\Users\tianruoxi\Documents\Baidu\Baidu Hi\tianruoxi00\My Images\07\07459E8EFAA16A18F1FE799862B278D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16229" y="3110572"/>
            <a:ext cx="453230" cy="39964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7" descr="C:\Users\tianruoxi\Documents\Baidu\Baidu Hi\tianruoxi00\My Images\87\875A95D7C33AEDE5B0289D828A4F8212.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228559" y="3128092"/>
            <a:ext cx="451332" cy="397973"/>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8"/>
          <p:cNvSpPr txBox="1"/>
          <p:nvPr/>
        </p:nvSpPr>
        <p:spPr>
          <a:xfrm>
            <a:off x="6927769" y="2534843"/>
            <a:ext cx="1361907" cy="425758"/>
          </a:xfrm>
          <a:prstGeom prst="rect">
            <a:avLst/>
          </a:prstGeom>
          <a:noFill/>
          <a:ln>
            <a:noFill/>
          </a:ln>
        </p:spPr>
        <p:txBody>
          <a:bodyPr wrap="square" rtlCol="0">
            <a:spAutoFit/>
          </a:bodyPr>
          <a:lstStyle/>
          <a:p>
            <a:pPr>
              <a:lnSpc>
                <a:spcPts val="2600"/>
              </a:lnSpc>
            </a:pPr>
            <a:r>
              <a:rPr lang="zh-CN" altLang="en-US" dirty="0">
                <a:latin typeface="微软雅黑" panose="020B0503020204020204" pitchFamily="34" charset="-122"/>
                <a:ea typeface="微软雅黑" panose="020B0503020204020204" pitchFamily="34" charset="-122"/>
              </a:rPr>
              <a:t>不同角色</a:t>
            </a:r>
          </a:p>
        </p:txBody>
      </p:sp>
      <p:sp>
        <p:nvSpPr>
          <p:cNvPr id="21" name="TextBox 18"/>
          <p:cNvSpPr txBox="1"/>
          <p:nvPr/>
        </p:nvSpPr>
        <p:spPr>
          <a:xfrm>
            <a:off x="8636094" y="2536140"/>
            <a:ext cx="1192733" cy="425758"/>
          </a:xfrm>
          <a:prstGeom prst="rect">
            <a:avLst/>
          </a:prstGeom>
          <a:noFill/>
          <a:ln>
            <a:noFill/>
          </a:ln>
        </p:spPr>
        <p:txBody>
          <a:bodyPr wrap="square" rtlCol="0">
            <a:spAutoFit/>
          </a:bodyPr>
          <a:lstStyle/>
          <a:p>
            <a:pPr>
              <a:lnSpc>
                <a:spcPts val="2600"/>
              </a:lnSpc>
            </a:pPr>
            <a:r>
              <a:rPr lang="zh-CN" altLang="en-US" dirty="0">
                <a:latin typeface="微软雅黑" panose="020B0503020204020204" pitchFamily="34" charset="-122"/>
                <a:ea typeface="微软雅黑" panose="020B0503020204020204" pitchFamily="34" charset="-122"/>
              </a:rPr>
              <a:t>不同地域</a:t>
            </a:r>
          </a:p>
        </p:txBody>
      </p:sp>
      <p:sp>
        <p:nvSpPr>
          <p:cNvPr id="22" name="TextBox 18"/>
          <p:cNvSpPr txBox="1"/>
          <p:nvPr/>
        </p:nvSpPr>
        <p:spPr>
          <a:xfrm>
            <a:off x="6911695" y="3059313"/>
            <a:ext cx="1361907" cy="425758"/>
          </a:xfrm>
          <a:prstGeom prst="rect">
            <a:avLst/>
          </a:prstGeom>
          <a:noFill/>
          <a:ln>
            <a:noFill/>
          </a:ln>
        </p:spPr>
        <p:txBody>
          <a:bodyPr wrap="square" rtlCol="0">
            <a:spAutoFit/>
          </a:bodyPr>
          <a:lstStyle/>
          <a:p>
            <a:pPr>
              <a:lnSpc>
                <a:spcPts val="2600"/>
              </a:lnSpc>
            </a:pPr>
            <a:r>
              <a:rPr lang="zh-CN" altLang="en-US" dirty="0">
                <a:latin typeface="微软雅黑" panose="020B0503020204020204" pitchFamily="34" charset="-122"/>
                <a:ea typeface="微软雅黑" panose="020B0503020204020204" pitchFamily="34" charset="-122"/>
              </a:rPr>
              <a:t>不同年级</a:t>
            </a:r>
          </a:p>
        </p:txBody>
      </p:sp>
      <p:sp>
        <p:nvSpPr>
          <p:cNvPr id="23" name="TextBox 18"/>
          <p:cNvSpPr txBox="1"/>
          <p:nvPr/>
        </p:nvSpPr>
        <p:spPr>
          <a:xfrm>
            <a:off x="8652167" y="3092803"/>
            <a:ext cx="1191171" cy="425758"/>
          </a:xfrm>
          <a:prstGeom prst="rect">
            <a:avLst/>
          </a:prstGeom>
          <a:noFill/>
          <a:ln>
            <a:noFill/>
          </a:ln>
        </p:spPr>
        <p:txBody>
          <a:bodyPr wrap="square" rtlCol="0">
            <a:spAutoFit/>
          </a:bodyPr>
          <a:lstStyle/>
          <a:p>
            <a:pPr>
              <a:lnSpc>
                <a:spcPts val="2600"/>
              </a:lnSpc>
            </a:pPr>
            <a:r>
              <a:rPr lang="zh-CN" altLang="en-US" dirty="0">
                <a:latin typeface="微软雅黑" panose="020B0503020204020204" pitchFamily="34" charset="-122"/>
                <a:ea typeface="微软雅黑" panose="020B0503020204020204" pitchFamily="34" charset="-122"/>
              </a:rPr>
              <a:t>不同学科</a:t>
            </a:r>
          </a:p>
        </p:txBody>
      </p:sp>
      <p:sp>
        <p:nvSpPr>
          <p:cNvPr id="24" name="TextBox 18"/>
          <p:cNvSpPr txBox="1"/>
          <p:nvPr/>
        </p:nvSpPr>
        <p:spPr>
          <a:xfrm>
            <a:off x="5706740" y="1044764"/>
            <a:ext cx="4248472" cy="1424940"/>
          </a:xfrm>
          <a:prstGeom prst="rect">
            <a:avLst/>
          </a:prstGeom>
          <a:noFill/>
          <a:ln>
            <a:noFill/>
          </a:ln>
        </p:spPr>
        <p:txBody>
          <a:bodyPr wrap="square" rtlCol="0">
            <a:spAutoFit/>
          </a:bodyPr>
          <a:lstStyle/>
          <a:p>
            <a:pPr marL="285750" indent="-285750">
              <a:lnSpc>
                <a:spcPts val="26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基于百度强大的搜索引擎技术和庞大的资源总量，可以根据用户关键字的触发推送客户所需文档内容，真正做到精准必达。</a:t>
            </a:r>
          </a:p>
        </p:txBody>
      </p:sp>
      <p:sp>
        <p:nvSpPr>
          <p:cNvPr id="25" name="TextBox 18"/>
          <p:cNvSpPr txBox="1"/>
          <p:nvPr/>
        </p:nvSpPr>
        <p:spPr>
          <a:xfrm>
            <a:off x="6233938" y="3581995"/>
            <a:ext cx="1128986" cy="368300"/>
          </a:xfrm>
          <a:prstGeom prst="rect">
            <a:avLst/>
          </a:prstGeom>
          <a:solidFill>
            <a:srgbClr val="415AC5"/>
          </a:solidFill>
          <a:ln>
            <a:noFill/>
          </a:ln>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检索方式</a:t>
            </a:r>
          </a:p>
        </p:txBody>
      </p:sp>
      <p:sp>
        <p:nvSpPr>
          <p:cNvPr id="26" name="矩形 25"/>
          <p:cNvSpPr/>
          <p:nvPr/>
        </p:nvSpPr>
        <p:spPr>
          <a:xfrm>
            <a:off x="6252461" y="4065062"/>
            <a:ext cx="2733619" cy="706219"/>
          </a:xfrm>
          <a:prstGeom prst="rect">
            <a:avLst/>
          </a:prstGeom>
          <a:solidFill>
            <a:srgbClr val="FFC000"/>
          </a:solidFill>
        </p:spPr>
        <p:txBody>
          <a:bodyPr wrap="square">
            <a:spAutoFit/>
          </a:bodyPr>
          <a:lstStyle/>
          <a:p>
            <a:pPr algn="just">
              <a:spcAft>
                <a:spcPts val="420"/>
              </a:spcAft>
            </a:pPr>
            <a:endParaRPr lang="en-US" altLang="zh-CN" sz="1830" dirty="0">
              <a:solidFill>
                <a:schemeClr val="bg1"/>
              </a:solidFill>
              <a:latin typeface="Calibri" panose="020F0502020204030204"/>
            </a:endParaRPr>
          </a:p>
          <a:p>
            <a:pPr algn="just">
              <a:spcAft>
                <a:spcPts val="420"/>
              </a:spcAft>
            </a:pPr>
            <a:endParaRPr lang="en-US" altLang="zh-CN" sz="1830" dirty="0">
              <a:solidFill>
                <a:schemeClr val="bg1"/>
              </a:solidFill>
              <a:latin typeface="Calibri" panose="020F0502020204030204"/>
            </a:endParaRPr>
          </a:p>
        </p:txBody>
      </p:sp>
      <p:cxnSp>
        <p:nvCxnSpPr>
          <p:cNvPr id="27" name="直接连接符 26"/>
          <p:cNvCxnSpPr/>
          <p:nvPr/>
        </p:nvCxnSpPr>
        <p:spPr>
          <a:xfrm>
            <a:off x="6165093" y="4065062"/>
            <a:ext cx="0" cy="706219"/>
          </a:xfrm>
          <a:prstGeom prst="line">
            <a:avLst/>
          </a:prstGeom>
          <a:ln w="57150">
            <a:solidFill>
              <a:srgbClr val="5A9BD5"/>
            </a:solidFill>
          </a:ln>
        </p:spPr>
        <p:style>
          <a:lnRef idx="1">
            <a:schemeClr val="accent1"/>
          </a:lnRef>
          <a:fillRef idx="0">
            <a:schemeClr val="accent1"/>
          </a:fillRef>
          <a:effectRef idx="0">
            <a:schemeClr val="accent1"/>
          </a:effectRef>
          <a:fontRef idx="minor">
            <a:schemeClr val="tx1"/>
          </a:fontRef>
        </p:style>
      </p:cxnSp>
      <p:sp>
        <p:nvSpPr>
          <p:cNvPr id="28" name="等腰三角形 27"/>
          <p:cNvSpPr/>
          <p:nvPr/>
        </p:nvSpPr>
        <p:spPr>
          <a:xfrm rot="16200000">
            <a:off x="5923143" y="4326417"/>
            <a:ext cx="242846" cy="183507"/>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30">
              <a:solidFill>
                <a:schemeClr val="bg1"/>
              </a:solidFill>
            </a:endParaRPr>
          </a:p>
        </p:txBody>
      </p:sp>
      <p:sp>
        <p:nvSpPr>
          <p:cNvPr id="32" name="文本框 31"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txBox="1"/>
          <p:nvPr/>
        </p:nvSpPr>
        <p:spPr>
          <a:xfrm>
            <a:off x="6300498" y="3989897"/>
            <a:ext cx="3116180" cy="506730"/>
          </a:xfrm>
          <a:prstGeom prst="rect">
            <a:avLst/>
          </a:prstGeom>
          <a:noFill/>
        </p:spPr>
        <p:txBody>
          <a:bodyPr wrap="square" rtlCol="0">
            <a:spAutoFit/>
          </a:bodyPr>
          <a:lstStyle/>
          <a:p>
            <a:pPr algn="l">
              <a:lnSpc>
                <a:spcPct val="150000"/>
              </a:lnSpc>
            </a:pPr>
            <a:r>
              <a:rPr lang="en-US" altLang="zh-CN" b="1" dirty="0">
                <a:solidFill>
                  <a:schemeClr val="bg1"/>
                </a:solidFill>
                <a:latin typeface="微软雅黑" panose="020B0503020204020204" pitchFamily="34" charset="-122"/>
                <a:ea typeface="微软雅黑" panose="020B0503020204020204" pitchFamily="34" charset="-122"/>
              </a:rPr>
              <a:t>1.</a:t>
            </a:r>
            <a:r>
              <a:rPr lang="zh-CN" altLang="en-US" b="1" dirty="0">
                <a:solidFill>
                  <a:schemeClr val="bg1"/>
                </a:solidFill>
                <a:latin typeface="微软雅黑" panose="020B0503020204020204" pitchFamily="34" charset="-122"/>
                <a:ea typeface="微软雅黑" panose="020B0503020204020204" pitchFamily="34" charset="-122"/>
              </a:rPr>
              <a:t>关键字检索</a:t>
            </a:r>
          </a:p>
        </p:txBody>
      </p:sp>
      <p:pic>
        <p:nvPicPr>
          <p:cNvPr id="36" name="图片 35" descr="E:\熊林工作文件\百度文库演讲稿\2.jpg2"/>
          <p:cNvPicPr>
            <a:picLocks noChangeAspect="1"/>
          </p:cNvPicPr>
          <p:nvPr/>
        </p:nvPicPr>
        <p:blipFill>
          <a:blip r:embed="rId7"/>
          <a:srcRect/>
          <a:stretch>
            <a:fillRect/>
          </a:stretch>
        </p:blipFill>
        <p:spPr>
          <a:xfrm>
            <a:off x="534670" y="1426210"/>
            <a:ext cx="5325110" cy="2870835"/>
          </a:xfrm>
          <a:prstGeom prst="rect">
            <a:avLst/>
          </a:prstGeom>
        </p:spPr>
      </p:pic>
      <p:sp>
        <p:nvSpPr>
          <p:cNvPr id="34" name="文本框 33"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txBox="1"/>
          <p:nvPr/>
        </p:nvSpPr>
        <p:spPr>
          <a:xfrm>
            <a:off x="6300498" y="4307762"/>
            <a:ext cx="3097154" cy="506730"/>
          </a:xfrm>
          <a:prstGeom prst="rect">
            <a:avLst/>
          </a:prstGeom>
          <a:noFill/>
        </p:spPr>
        <p:txBody>
          <a:bodyPr wrap="square" rtlCol="0">
            <a:spAutoFit/>
          </a:bodyPr>
          <a:lstStyle/>
          <a:p>
            <a:pPr>
              <a:lnSpc>
                <a:spcPct val="150000"/>
              </a:lnSpc>
            </a:pPr>
            <a:r>
              <a:rPr lang="en-US" altLang="zh-CN" b="1" dirty="0">
                <a:solidFill>
                  <a:schemeClr val="bg1"/>
                </a:solidFill>
                <a:latin typeface="微软雅黑" panose="020B0503020204020204" pitchFamily="34" charset="-122"/>
                <a:ea typeface="微软雅黑" panose="020B0503020204020204" pitchFamily="34" charset="-122"/>
              </a:rPr>
              <a:t>2.</a:t>
            </a:r>
            <a:r>
              <a:rPr lang="zh-CN" altLang="en-US" b="1" dirty="0">
                <a:solidFill>
                  <a:schemeClr val="bg1"/>
                </a:solidFill>
                <a:latin typeface="微软雅黑" panose="020B0503020204020204" pitchFamily="34" charset="-122"/>
                <a:ea typeface="微软雅黑" panose="020B0503020204020204" pitchFamily="34" charset="-122"/>
              </a:rPr>
              <a:t>根据需求进行分类查找</a:t>
            </a:r>
          </a:p>
        </p:txBody>
      </p:sp>
      <p:sp>
        <p:nvSpPr>
          <p:cNvPr id="35" name="TextBox 18"/>
          <p:cNvSpPr txBox="1"/>
          <p:nvPr/>
        </p:nvSpPr>
        <p:spPr>
          <a:xfrm>
            <a:off x="6261427" y="4806131"/>
            <a:ext cx="1128986" cy="368300"/>
          </a:xfrm>
          <a:prstGeom prst="rect">
            <a:avLst/>
          </a:prstGeom>
          <a:solidFill>
            <a:srgbClr val="415AC5"/>
          </a:solidFill>
          <a:ln>
            <a:noFill/>
          </a:ln>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操作流程</a:t>
            </a:r>
          </a:p>
        </p:txBody>
      </p:sp>
      <p:sp>
        <p:nvSpPr>
          <p:cNvPr id="37" name="矩形 36"/>
          <p:cNvSpPr/>
          <p:nvPr/>
        </p:nvSpPr>
        <p:spPr>
          <a:xfrm>
            <a:off x="6251803" y="5238179"/>
            <a:ext cx="2733619" cy="706219"/>
          </a:xfrm>
          <a:prstGeom prst="rect">
            <a:avLst/>
          </a:prstGeom>
          <a:solidFill>
            <a:srgbClr val="FFC000"/>
          </a:solidFill>
        </p:spPr>
        <p:txBody>
          <a:bodyPr wrap="square">
            <a:spAutoFit/>
          </a:bodyPr>
          <a:lstStyle/>
          <a:p>
            <a:pPr algn="just">
              <a:spcAft>
                <a:spcPts val="420"/>
              </a:spcAft>
            </a:pPr>
            <a:endParaRPr lang="en-US" altLang="zh-CN" sz="1830" dirty="0">
              <a:solidFill>
                <a:schemeClr val="bg1"/>
              </a:solidFill>
              <a:latin typeface="Calibri" panose="020F0502020204030204"/>
            </a:endParaRPr>
          </a:p>
          <a:p>
            <a:pPr algn="just">
              <a:spcAft>
                <a:spcPts val="420"/>
              </a:spcAft>
            </a:pPr>
            <a:endParaRPr lang="en-US" altLang="zh-CN" sz="1830" dirty="0">
              <a:solidFill>
                <a:schemeClr val="bg1"/>
              </a:solidFill>
              <a:latin typeface="Calibri" panose="020F0502020204030204"/>
            </a:endParaRPr>
          </a:p>
        </p:txBody>
      </p:sp>
      <p:cxnSp>
        <p:nvCxnSpPr>
          <p:cNvPr id="38" name="直接连接符 37"/>
          <p:cNvCxnSpPr/>
          <p:nvPr/>
        </p:nvCxnSpPr>
        <p:spPr>
          <a:xfrm>
            <a:off x="6164435" y="5238179"/>
            <a:ext cx="0" cy="706219"/>
          </a:xfrm>
          <a:prstGeom prst="line">
            <a:avLst/>
          </a:prstGeom>
          <a:ln w="57150">
            <a:solidFill>
              <a:srgbClr val="5A9BD5"/>
            </a:solidFill>
          </a:ln>
        </p:spPr>
        <p:style>
          <a:lnRef idx="1">
            <a:schemeClr val="accent1"/>
          </a:lnRef>
          <a:fillRef idx="0">
            <a:schemeClr val="accent1"/>
          </a:fillRef>
          <a:effectRef idx="0">
            <a:schemeClr val="accent1"/>
          </a:effectRef>
          <a:fontRef idx="minor">
            <a:schemeClr val="tx1"/>
          </a:fontRef>
        </p:style>
      </p:cxnSp>
      <p:sp>
        <p:nvSpPr>
          <p:cNvPr id="39" name="等腰三角形 38"/>
          <p:cNvSpPr/>
          <p:nvPr/>
        </p:nvSpPr>
        <p:spPr>
          <a:xfrm rot="16200000">
            <a:off x="5922485" y="5499534"/>
            <a:ext cx="242846" cy="183507"/>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30">
              <a:solidFill>
                <a:schemeClr val="bg1"/>
              </a:solidFill>
            </a:endParaRPr>
          </a:p>
        </p:txBody>
      </p:sp>
      <p:pic>
        <p:nvPicPr>
          <p:cNvPr id="3" name="图片 2" descr="E:\熊林工作文件\百度文库演讲稿\3.jpg3"/>
          <p:cNvPicPr>
            <a:picLocks noChangeAspect="1"/>
          </p:cNvPicPr>
          <p:nvPr/>
        </p:nvPicPr>
        <p:blipFill>
          <a:blip r:embed="rId8"/>
          <a:srcRect/>
          <a:stretch>
            <a:fillRect/>
          </a:stretch>
        </p:blipFill>
        <p:spPr>
          <a:xfrm>
            <a:off x="534670" y="1805940"/>
            <a:ext cx="5236210" cy="3789045"/>
          </a:xfrm>
          <a:prstGeom prst="rect">
            <a:avLst/>
          </a:prstGeom>
        </p:spPr>
      </p:pic>
      <p:sp>
        <p:nvSpPr>
          <p:cNvPr id="4" name="文本框 3"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txBox="1"/>
          <p:nvPr/>
        </p:nvSpPr>
        <p:spPr>
          <a:xfrm>
            <a:off x="6283988" y="5193222"/>
            <a:ext cx="3116180" cy="506730"/>
          </a:xfrm>
          <a:prstGeom prst="rect">
            <a:avLst/>
          </a:prstGeom>
          <a:noFill/>
        </p:spPr>
        <p:txBody>
          <a:bodyPr wrap="square" rtlCol="0">
            <a:spAutoFit/>
          </a:bodyPr>
          <a:lstStyle/>
          <a:p>
            <a:pPr algn="l">
              <a:lnSpc>
                <a:spcPct val="150000"/>
              </a:lnSpc>
            </a:pPr>
            <a:r>
              <a:rPr lang="en-US" altLang="zh-CN" b="1" dirty="0">
                <a:solidFill>
                  <a:schemeClr val="bg1"/>
                </a:solidFill>
                <a:latin typeface="微软雅黑" panose="020B0503020204020204" pitchFamily="34" charset="-122"/>
                <a:ea typeface="微软雅黑" panose="020B0503020204020204" pitchFamily="34" charset="-122"/>
              </a:rPr>
              <a:t>1.</a:t>
            </a:r>
            <a:r>
              <a:rPr lang="zh-CN" altLang="en-US" b="1" dirty="0">
                <a:solidFill>
                  <a:schemeClr val="bg1"/>
                </a:solidFill>
                <a:latin typeface="微软雅黑" panose="020B0503020204020204" pitchFamily="34" charset="-122"/>
                <a:ea typeface="微软雅黑" panose="020B0503020204020204" pitchFamily="34" charset="-122"/>
              </a:rPr>
              <a:t>免</a:t>
            </a:r>
            <a:r>
              <a:rPr lang="en-US" altLang="zh-CN" b="1" dirty="0">
                <a:solidFill>
                  <a:schemeClr val="bg1"/>
                </a:solidFill>
                <a:latin typeface="微软雅黑" panose="020B0503020204020204" pitchFamily="34" charset="-122"/>
                <a:ea typeface="微软雅黑" panose="020B0503020204020204" pitchFamily="34" charset="-122"/>
              </a:rPr>
              <a:t>ID</a:t>
            </a:r>
            <a:r>
              <a:rPr lang="zh-CN" altLang="en-US" b="1" dirty="0">
                <a:solidFill>
                  <a:schemeClr val="bg1"/>
                </a:solidFill>
                <a:latin typeface="微软雅黑" panose="020B0503020204020204" pitchFamily="34" charset="-122"/>
                <a:ea typeface="微软雅黑" panose="020B0503020204020204" pitchFamily="34" charset="-122"/>
              </a:rPr>
              <a:t>免登录</a:t>
            </a:r>
          </a:p>
        </p:txBody>
      </p:sp>
      <p:sp>
        <p:nvSpPr>
          <p:cNvPr id="5" name="文本框 4"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txBox="1"/>
          <p:nvPr/>
        </p:nvSpPr>
        <p:spPr>
          <a:xfrm>
            <a:off x="6283988" y="5511087"/>
            <a:ext cx="3097154" cy="506730"/>
          </a:xfrm>
          <a:prstGeom prst="rect">
            <a:avLst/>
          </a:prstGeom>
          <a:noFill/>
        </p:spPr>
        <p:txBody>
          <a:bodyPr wrap="square" rtlCol="0">
            <a:spAutoFit/>
          </a:bodyPr>
          <a:lstStyle/>
          <a:p>
            <a:pPr>
              <a:lnSpc>
                <a:spcPct val="150000"/>
              </a:lnSpc>
            </a:pPr>
            <a:r>
              <a:rPr lang="en-US" altLang="zh-CN" b="1" dirty="0">
                <a:solidFill>
                  <a:schemeClr val="bg1"/>
                </a:solidFill>
                <a:latin typeface="微软雅黑" panose="020B0503020204020204" pitchFamily="34" charset="-122"/>
                <a:ea typeface="微软雅黑" panose="020B0503020204020204" pitchFamily="34" charset="-122"/>
              </a:rPr>
              <a:t>2.</a:t>
            </a:r>
            <a:r>
              <a:rPr lang="zh-CN" altLang="en-US" b="1" dirty="0">
                <a:solidFill>
                  <a:schemeClr val="bg1"/>
                </a:solidFill>
                <a:latin typeface="微软雅黑" panose="020B0503020204020204" pitchFamily="34" charset="-122"/>
                <a:ea typeface="微软雅黑" panose="020B0503020204020204" pitchFamily="34" charset="-122"/>
              </a:rPr>
              <a:t>校园网统一企业账户</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2000" fill="hold">
                                          <p:stCondLst>
                                            <p:cond delay="0"/>
                                          </p:stCondLst>
                                        </p:cTn>
                                        <p:tgtEl>
                                          <p:spTgt spid="36"/>
                                        </p:tgtEl>
                                        <p:attrNameLst>
                                          <p:attrName>style.visibility</p:attrName>
                                        </p:attrNameLst>
                                      </p:cBhvr>
                                      <p:to>
                                        <p:strVal val="visible"/>
                                      </p:to>
                                    </p:set>
                                    <p:anim calcmode="lin" valueType="num">
                                      <p:cBhvr additive="base">
                                        <p:cTn id="7" dur="2000" fill="hold"/>
                                        <p:tgtEl>
                                          <p:spTgt spid="36"/>
                                        </p:tgtEl>
                                        <p:attrNameLst>
                                          <p:attrName>ppt_x</p:attrName>
                                        </p:attrNameLst>
                                      </p:cBhvr>
                                      <p:tavLst>
                                        <p:tav tm="0">
                                          <p:val>
                                            <p:strVal val="#ppt_x"/>
                                          </p:val>
                                        </p:tav>
                                        <p:tav tm="100000">
                                          <p:val>
                                            <p:strVal val="#ppt_x"/>
                                          </p:val>
                                        </p:tav>
                                      </p:tavLst>
                                    </p:anim>
                                    <p:anim calcmode="lin" valueType="num">
                                      <p:cBhvr additive="base">
                                        <p:cTn id="8" dur="2000" fill="hold"/>
                                        <p:tgtEl>
                                          <p:spTgt spid="36"/>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nodeType="afterEffect">
                                  <p:stCondLst>
                                    <p:cond delay="5000"/>
                                  </p:stCondLst>
                                  <p:childTnLst>
                                    <p:set>
                                      <p:cBhvr>
                                        <p:cTn id="11" dur="2000"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9000"/>
                            </p:stCondLst>
                            <p:childTnLst>
                              <p:par>
                                <p:cTn id="15" presetID="2" presetClass="entr" presetSubtype="4" fill="hold" nodeType="after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500" fill="hold"/>
                                        <p:tgtEl>
                                          <p:spTgt spid="38"/>
                                        </p:tgtEl>
                                        <p:attrNameLst>
                                          <p:attrName>ppt_x</p:attrName>
                                        </p:attrNameLst>
                                      </p:cBhvr>
                                      <p:tavLst>
                                        <p:tav tm="0">
                                          <p:val>
                                            <p:strVal val="#ppt_x"/>
                                          </p:val>
                                        </p:tav>
                                        <p:tav tm="100000">
                                          <p:val>
                                            <p:strVal val="#ppt_x"/>
                                          </p:val>
                                        </p:tav>
                                      </p:tavLst>
                                    </p:anim>
                                    <p:anim calcmode="lin" valueType="num">
                                      <p:cBhvr additive="base">
                                        <p:cTn id="18"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PAAS+APP</a:t>
            </a:r>
            <a:r>
              <a:rPr lang="zh-CN" altLang="en-US" dirty="0"/>
              <a:t>共同输出</a:t>
            </a:r>
          </a:p>
        </p:txBody>
      </p:sp>
      <p:sp>
        <p:nvSpPr>
          <p:cNvPr id="10" name="矩形 9"/>
          <p:cNvSpPr/>
          <p:nvPr/>
        </p:nvSpPr>
        <p:spPr>
          <a:xfrm>
            <a:off x="2708579" y="2011652"/>
            <a:ext cx="1077236" cy="775477"/>
          </a:xfrm>
          <a:prstGeom prst="rect">
            <a:avLst/>
          </a:prstGeom>
          <a:solidFill>
            <a:schemeClr val="accent1">
              <a:lumMod val="40000"/>
              <a:lumOff val="60000"/>
              <a:alpha val="74902"/>
            </a:schemeClr>
          </a:solidFill>
          <a:ln w="317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000000"/>
                </a:solidFill>
                <a:latin typeface="微软雅黑" panose="020B0503020204020204" pitchFamily="34" charset="-122"/>
                <a:ea typeface="微软雅黑" panose="020B0503020204020204" pitchFamily="34" charset="-122"/>
              </a:rPr>
              <a:t>文档转码</a:t>
            </a:r>
          </a:p>
        </p:txBody>
      </p:sp>
      <p:sp>
        <p:nvSpPr>
          <p:cNvPr id="11" name="矩形 10"/>
          <p:cNvSpPr/>
          <p:nvPr/>
        </p:nvSpPr>
        <p:spPr>
          <a:xfrm>
            <a:off x="3883998" y="2016436"/>
            <a:ext cx="1077236" cy="785927"/>
          </a:xfrm>
          <a:prstGeom prst="rect">
            <a:avLst/>
          </a:prstGeom>
          <a:solidFill>
            <a:schemeClr val="accent1">
              <a:lumMod val="40000"/>
              <a:lumOff val="60000"/>
              <a:alpha val="74902"/>
            </a:schemeClr>
          </a:solidFill>
          <a:ln w="317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000000"/>
                </a:solidFill>
                <a:latin typeface="微软雅黑" panose="020B0503020204020204" pitchFamily="34" charset="-122"/>
                <a:ea typeface="微软雅黑" panose="020B0503020204020204" pitchFamily="34" charset="-122"/>
              </a:rPr>
              <a:t>智能推荐</a:t>
            </a:r>
          </a:p>
        </p:txBody>
      </p:sp>
      <p:sp>
        <p:nvSpPr>
          <p:cNvPr id="12" name="文本框 11"/>
          <p:cNvSpPr txBox="1"/>
          <p:nvPr/>
        </p:nvSpPr>
        <p:spPr>
          <a:xfrm>
            <a:off x="470687" y="2259357"/>
            <a:ext cx="824072" cy="300082"/>
          </a:xfrm>
          <a:prstGeom prst="rect">
            <a:avLst/>
          </a:prstGeom>
          <a:noFill/>
        </p:spPr>
        <p:txBody>
          <a:bodyPr wrap="none" rtlCol="0">
            <a:spAutoFit/>
          </a:bodyPr>
          <a:lstStyle/>
          <a:p>
            <a:r>
              <a:rPr lang="en-US" altLang="zh-CN" sz="1350" b="1" dirty="0">
                <a:solidFill>
                  <a:srgbClr val="000000"/>
                </a:solidFill>
                <a:latin typeface="微软雅黑" panose="020B0503020204020204" pitchFamily="34" charset="-122"/>
                <a:ea typeface="微软雅黑" panose="020B0503020204020204" pitchFamily="34" charset="-122"/>
              </a:rPr>
              <a:t>PAAS</a:t>
            </a:r>
            <a:r>
              <a:rPr lang="zh-CN" altLang="en-US" sz="1350" b="1" dirty="0">
                <a:solidFill>
                  <a:srgbClr val="000000"/>
                </a:solidFill>
                <a:latin typeface="微软雅黑" panose="020B0503020204020204" pitchFamily="34" charset="-122"/>
                <a:ea typeface="微软雅黑" panose="020B0503020204020204" pitchFamily="34" charset="-122"/>
              </a:rPr>
              <a:t>层</a:t>
            </a:r>
          </a:p>
        </p:txBody>
      </p:sp>
      <p:sp>
        <p:nvSpPr>
          <p:cNvPr id="18" name="矩形 17"/>
          <p:cNvSpPr/>
          <p:nvPr/>
        </p:nvSpPr>
        <p:spPr>
          <a:xfrm>
            <a:off x="5059208" y="2011652"/>
            <a:ext cx="1077236" cy="775477"/>
          </a:xfrm>
          <a:prstGeom prst="rect">
            <a:avLst/>
          </a:prstGeom>
          <a:solidFill>
            <a:schemeClr val="accent1">
              <a:lumMod val="40000"/>
              <a:lumOff val="60000"/>
              <a:alpha val="74902"/>
            </a:schemeClr>
          </a:solidFill>
          <a:ln w="317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000000"/>
                </a:solidFill>
                <a:latin typeface="微软雅黑" panose="020B0503020204020204" pitchFamily="34" charset="-122"/>
                <a:ea typeface="微软雅黑" panose="020B0503020204020204" pitchFamily="34" charset="-122"/>
              </a:rPr>
              <a:t>智能挂载</a:t>
            </a:r>
          </a:p>
        </p:txBody>
      </p:sp>
      <p:sp>
        <p:nvSpPr>
          <p:cNvPr id="23" name="矩形 22"/>
          <p:cNvSpPr/>
          <p:nvPr/>
        </p:nvSpPr>
        <p:spPr>
          <a:xfrm>
            <a:off x="1536260" y="3162172"/>
            <a:ext cx="1506184" cy="779863"/>
          </a:xfrm>
          <a:prstGeom prst="rect">
            <a:avLst/>
          </a:prstGeom>
          <a:solidFill>
            <a:schemeClr val="accent1">
              <a:lumMod val="40000"/>
              <a:lumOff val="60000"/>
              <a:alpha val="74902"/>
            </a:schemeClr>
          </a:solidFill>
          <a:ln w="317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000000"/>
                </a:solidFill>
                <a:latin typeface="微软雅黑" panose="020B0503020204020204" pitchFamily="34" charset="-122"/>
                <a:ea typeface="微软雅黑" panose="020B0503020204020204" pitchFamily="34" charset="-122"/>
              </a:rPr>
              <a:t>语音交互</a:t>
            </a:r>
          </a:p>
        </p:txBody>
      </p:sp>
      <p:sp>
        <p:nvSpPr>
          <p:cNvPr id="24" name="矩形 23"/>
          <p:cNvSpPr/>
          <p:nvPr/>
        </p:nvSpPr>
        <p:spPr>
          <a:xfrm>
            <a:off x="3143518" y="3162172"/>
            <a:ext cx="1506184" cy="779863"/>
          </a:xfrm>
          <a:prstGeom prst="rect">
            <a:avLst/>
          </a:prstGeom>
          <a:solidFill>
            <a:schemeClr val="accent1">
              <a:lumMod val="40000"/>
              <a:lumOff val="60000"/>
              <a:alpha val="74902"/>
            </a:schemeClr>
          </a:solidFill>
          <a:ln w="317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000000"/>
                </a:solidFill>
                <a:latin typeface="微软雅黑" panose="020B0503020204020204" pitchFamily="34" charset="-122"/>
                <a:ea typeface="微软雅黑" panose="020B0503020204020204" pitchFamily="34" charset="-122"/>
              </a:rPr>
              <a:t>图像交互</a:t>
            </a:r>
          </a:p>
        </p:txBody>
      </p:sp>
      <p:sp>
        <p:nvSpPr>
          <p:cNvPr id="29" name="矩形 28"/>
          <p:cNvSpPr/>
          <p:nvPr/>
        </p:nvSpPr>
        <p:spPr>
          <a:xfrm>
            <a:off x="6234418" y="2012245"/>
            <a:ext cx="1077236" cy="777086"/>
          </a:xfrm>
          <a:prstGeom prst="rect">
            <a:avLst/>
          </a:prstGeom>
          <a:solidFill>
            <a:schemeClr val="accent1">
              <a:lumMod val="40000"/>
              <a:lumOff val="60000"/>
              <a:alpha val="74902"/>
            </a:schemeClr>
          </a:solidFill>
          <a:ln w="317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000000"/>
                </a:solidFill>
                <a:latin typeface="微软雅黑" panose="020B0503020204020204" pitchFamily="34" charset="-122"/>
                <a:ea typeface="微软雅黑" panose="020B0503020204020204" pitchFamily="34" charset="-122"/>
              </a:rPr>
              <a:t>智能搜索</a:t>
            </a:r>
          </a:p>
        </p:txBody>
      </p:sp>
      <p:sp>
        <p:nvSpPr>
          <p:cNvPr id="30" name="矩形 29"/>
          <p:cNvSpPr/>
          <p:nvPr/>
        </p:nvSpPr>
        <p:spPr>
          <a:xfrm>
            <a:off x="4750776" y="3162172"/>
            <a:ext cx="1506184" cy="779863"/>
          </a:xfrm>
          <a:prstGeom prst="rect">
            <a:avLst/>
          </a:prstGeom>
          <a:solidFill>
            <a:schemeClr val="accent1">
              <a:lumMod val="40000"/>
              <a:lumOff val="60000"/>
              <a:alpha val="74902"/>
            </a:schemeClr>
          </a:solidFill>
          <a:ln w="317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rgbClr val="000000"/>
                </a:solidFill>
                <a:latin typeface="微软雅黑" panose="020B0503020204020204" pitchFamily="34" charset="-122"/>
                <a:ea typeface="微软雅黑" panose="020B0503020204020204" pitchFamily="34" charset="-122"/>
              </a:rPr>
              <a:t>OCR</a:t>
            </a:r>
            <a:endParaRPr lang="zh-CN" altLang="en-US" sz="1200" dirty="0">
              <a:solidFill>
                <a:srgbClr val="000000"/>
              </a:solidFill>
              <a:latin typeface="微软雅黑" panose="020B0503020204020204" pitchFamily="34" charset="-122"/>
              <a:ea typeface="微软雅黑" panose="020B0503020204020204" pitchFamily="34" charset="-122"/>
            </a:endParaRPr>
          </a:p>
        </p:txBody>
      </p:sp>
      <p:sp>
        <p:nvSpPr>
          <p:cNvPr id="31" name="矩形 30"/>
          <p:cNvSpPr/>
          <p:nvPr/>
        </p:nvSpPr>
        <p:spPr>
          <a:xfrm>
            <a:off x="1536260" y="2011315"/>
            <a:ext cx="1074136" cy="779863"/>
          </a:xfrm>
          <a:prstGeom prst="rect">
            <a:avLst/>
          </a:prstGeom>
          <a:solidFill>
            <a:schemeClr val="accent1">
              <a:lumMod val="40000"/>
              <a:lumOff val="60000"/>
              <a:alpha val="74902"/>
            </a:schemeClr>
          </a:solidFill>
          <a:ln w="317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000000"/>
                </a:solidFill>
                <a:latin typeface="微软雅黑" panose="020B0503020204020204" pitchFamily="34" charset="-122"/>
                <a:ea typeface="微软雅黑" panose="020B0503020204020204" pitchFamily="34" charset="-122"/>
              </a:rPr>
              <a:t>百度资源</a:t>
            </a:r>
          </a:p>
        </p:txBody>
      </p:sp>
      <p:sp>
        <p:nvSpPr>
          <p:cNvPr id="34" name="矩形 33"/>
          <p:cNvSpPr/>
          <p:nvPr/>
        </p:nvSpPr>
        <p:spPr>
          <a:xfrm>
            <a:off x="6358034" y="3162171"/>
            <a:ext cx="1506184" cy="779863"/>
          </a:xfrm>
          <a:prstGeom prst="rect">
            <a:avLst/>
          </a:prstGeom>
          <a:solidFill>
            <a:schemeClr val="accent1">
              <a:lumMod val="40000"/>
              <a:lumOff val="60000"/>
              <a:alpha val="74902"/>
            </a:schemeClr>
          </a:solidFill>
          <a:ln w="317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rgbClr val="000000"/>
                </a:solidFill>
                <a:latin typeface="微软雅黑" panose="020B0503020204020204" pitchFamily="34" charset="-122"/>
                <a:ea typeface="微软雅黑" panose="020B0503020204020204" pitchFamily="34" charset="-122"/>
              </a:rPr>
              <a:t>…</a:t>
            </a:r>
            <a:endParaRPr lang="zh-CN" altLang="en-US" sz="1200" dirty="0">
              <a:solidFill>
                <a:srgbClr val="000000"/>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465809" y="3402062"/>
            <a:ext cx="1166495" cy="299085"/>
          </a:xfrm>
          <a:prstGeom prst="rect">
            <a:avLst/>
          </a:prstGeom>
          <a:noFill/>
        </p:spPr>
        <p:txBody>
          <a:bodyPr wrap="none" rtlCol="0">
            <a:spAutoFit/>
          </a:bodyPr>
          <a:lstStyle/>
          <a:p>
            <a:r>
              <a:rPr lang="en-US" altLang="zh-CN" sz="1350" b="1" dirty="0">
                <a:solidFill>
                  <a:srgbClr val="000000"/>
                </a:solidFill>
                <a:latin typeface="微软雅黑" panose="020B0503020204020204" pitchFamily="34" charset="-122"/>
                <a:ea typeface="微软雅黑" panose="020B0503020204020204" pitchFamily="34" charset="-122"/>
              </a:rPr>
              <a:t>APP</a:t>
            </a:r>
            <a:r>
              <a:rPr lang="zh-CN" altLang="en-US" sz="1350" b="1" dirty="0">
                <a:solidFill>
                  <a:srgbClr val="000000"/>
                </a:solidFill>
                <a:latin typeface="微软雅黑" panose="020B0503020204020204" pitchFamily="34" charset="-122"/>
                <a:ea typeface="微软雅黑" panose="020B0503020204020204" pitchFamily="34" charset="-122"/>
              </a:rPr>
              <a:t>（</a:t>
            </a:r>
            <a:r>
              <a:rPr lang="en-US" altLang="zh-CN" sz="1350" b="1" dirty="0">
                <a:solidFill>
                  <a:srgbClr val="000000"/>
                </a:solidFill>
                <a:latin typeface="微软雅黑" panose="020B0503020204020204" pitchFamily="34" charset="-122"/>
                <a:ea typeface="微软雅黑" panose="020B0503020204020204" pitchFamily="34" charset="-122"/>
              </a:rPr>
              <a:t>C</a:t>
            </a:r>
            <a:r>
              <a:rPr lang="zh-CN" altLang="en-US" sz="1350" b="1" dirty="0">
                <a:solidFill>
                  <a:srgbClr val="000000"/>
                </a:solidFill>
                <a:latin typeface="微软雅黑" panose="020B0503020204020204" pitchFamily="34" charset="-122"/>
                <a:ea typeface="微软雅黑" panose="020B0503020204020204" pitchFamily="34" charset="-122"/>
              </a:rPr>
              <a:t>端）</a:t>
            </a:r>
          </a:p>
        </p:txBody>
      </p:sp>
      <p:sp>
        <p:nvSpPr>
          <p:cNvPr id="14" name="矩形 13"/>
          <p:cNvSpPr/>
          <p:nvPr/>
        </p:nvSpPr>
        <p:spPr>
          <a:xfrm>
            <a:off x="7409628" y="2011315"/>
            <a:ext cx="1077236" cy="779863"/>
          </a:xfrm>
          <a:prstGeom prst="rect">
            <a:avLst/>
          </a:prstGeom>
          <a:solidFill>
            <a:schemeClr val="accent1">
              <a:lumMod val="40000"/>
              <a:lumOff val="60000"/>
              <a:alpha val="74902"/>
            </a:schemeClr>
          </a:solidFill>
          <a:ln w="317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000000"/>
                </a:solidFill>
                <a:latin typeface="微软雅黑" panose="020B0503020204020204" pitchFamily="34" charset="-122"/>
                <a:ea typeface="微软雅黑" panose="020B0503020204020204" pitchFamily="34" charset="-122"/>
              </a:rPr>
              <a:t>智能分析</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8" name="图片 15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476"/>
            <a:ext cx="10672688" cy="6003387"/>
          </a:xfrm>
          <a:prstGeom prst="rect">
            <a:avLst/>
          </a:prstGeom>
        </p:spPr>
      </p:pic>
      <p:sp>
        <p:nvSpPr>
          <p:cNvPr id="3" name="标题 2"/>
          <p:cNvSpPr>
            <a:spLocks noGrp="1"/>
          </p:cNvSpPr>
          <p:nvPr>
            <p:ph type="title"/>
          </p:nvPr>
        </p:nvSpPr>
        <p:spPr/>
        <p:txBody>
          <a:bodyPr/>
          <a:lstStyle/>
          <a:p>
            <a:r>
              <a:rPr lang="zh-CN" altLang="en-US" sz="3200" dirty="0"/>
              <a:t>目录</a:t>
            </a:r>
          </a:p>
        </p:txBody>
      </p:sp>
      <p:sp>
        <p:nvSpPr>
          <p:cNvPr id="148" name="矩形 147"/>
          <p:cNvSpPr/>
          <p:nvPr/>
        </p:nvSpPr>
        <p:spPr>
          <a:xfrm>
            <a:off x="1300398" y="2330789"/>
            <a:ext cx="2812320" cy="576000"/>
          </a:xfrm>
          <a:prstGeom prst="rect">
            <a:avLst/>
          </a:prstGeom>
          <a:solidFill>
            <a:srgbClr val="1266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矩形 148"/>
          <p:cNvSpPr/>
          <p:nvPr/>
        </p:nvSpPr>
        <p:spPr>
          <a:xfrm>
            <a:off x="1300480" y="1467485"/>
            <a:ext cx="3043555" cy="575945"/>
          </a:xfrm>
          <a:prstGeom prst="rect">
            <a:avLst/>
          </a:prstGeom>
          <a:solidFill>
            <a:srgbClr val="1266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矩形 149"/>
          <p:cNvSpPr/>
          <p:nvPr/>
        </p:nvSpPr>
        <p:spPr>
          <a:xfrm>
            <a:off x="1300397" y="1519798"/>
            <a:ext cx="3042920" cy="521970"/>
          </a:xfrm>
          <a:prstGeom prst="rect">
            <a:avLst/>
          </a:prstGeom>
          <a:solidFill>
            <a:srgbClr val="1266C3"/>
          </a:solidFill>
        </p:spPr>
        <p:txBody>
          <a:bodyPr wrap="none">
            <a:spAutoFit/>
          </a:bodyPr>
          <a:lstStyle/>
          <a:p>
            <a:r>
              <a:rPr lang="zh-CN" altLang="en-US" sz="2800" b="1" dirty="0">
                <a:solidFill>
                  <a:schemeClr val="bg1"/>
                </a:solidFill>
              </a:rPr>
              <a:t>百度文库产品信息</a:t>
            </a:r>
          </a:p>
        </p:txBody>
      </p:sp>
      <p:sp>
        <p:nvSpPr>
          <p:cNvPr id="151" name="矩形 150"/>
          <p:cNvSpPr>
            <a:spLocks noChangeAspect="1"/>
          </p:cNvSpPr>
          <p:nvPr/>
        </p:nvSpPr>
        <p:spPr>
          <a:xfrm>
            <a:off x="538627" y="1467373"/>
            <a:ext cx="576000" cy="576000"/>
          </a:xfrm>
          <a:prstGeom prst="rect">
            <a:avLst/>
          </a:prstGeom>
          <a:solidFill>
            <a:srgbClr val="1266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mn-ea"/>
              </a:rPr>
              <a:t>1</a:t>
            </a:r>
            <a:endParaRPr lang="zh-CN" altLang="en-US" sz="3200" dirty="0">
              <a:latin typeface="+mn-ea"/>
            </a:endParaRPr>
          </a:p>
        </p:txBody>
      </p:sp>
      <p:sp>
        <p:nvSpPr>
          <p:cNvPr id="152" name="矩形 151"/>
          <p:cNvSpPr/>
          <p:nvPr/>
        </p:nvSpPr>
        <p:spPr>
          <a:xfrm>
            <a:off x="1300397" y="2357179"/>
            <a:ext cx="1620956" cy="521970"/>
          </a:xfrm>
          <a:prstGeom prst="rect">
            <a:avLst/>
          </a:prstGeom>
          <a:solidFill>
            <a:srgbClr val="1266C3"/>
          </a:solidFill>
        </p:spPr>
        <p:txBody>
          <a:bodyPr wrap="square">
            <a:spAutoFit/>
          </a:bodyPr>
          <a:lstStyle/>
          <a:p>
            <a:r>
              <a:rPr lang="zh-CN" altLang="en-US" sz="2800" b="1" dirty="0">
                <a:solidFill>
                  <a:schemeClr val="bg1"/>
                </a:solidFill>
              </a:rPr>
              <a:t>资源收录</a:t>
            </a:r>
          </a:p>
        </p:txBody>
      </p:sp>
      <p:sp>
        <p:nvSpPr>
          <p:cNvPr id="153" name="矩形 152"/>
          <p:cNvSpPr>
            <a:spLocks noChangeAspect="1"/>
          </p:cNvSpPr>
          <p:nvPr/>
        </p:nvSpPr>
        <p:spPr>
          <a:xfrm>
            <a:off x="538627" y="2330789"/>
            <a:ext cx="576000" cy="576000"/>
          </a:xfrm>
          <a:prstGeom prst="rect">
            <a:avLst/>
          </a:prstGeom>
          <a:solidFill>
            <a:srgbClr val="1266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mn-ea"/>
              </a:rPr>
              <a:t>2</a:t>
            </a:r>
            <a:endParaRPr lang="zh-CN" altLang="en-US" sz="3200" dirty="0">
              <a:latin typeface="+mn-ea"/>
            </a:endParaRPr>
          </a:p>
        </p:txBody>
      </p:sp>
      <p:sp>
        <p:nvSpPr>
          <p:cNvPr id="154" name="矩形 153"/>
          <p:cNvSpPr/>
          <p:nvPr/>
        </p:nvSpPr>
        <p:spPr>
          <a:xfrm>
            <a:off x="1300397" y="3194205"/>
            <a:ext cx="2812320" cy="576000"/>
          </a:xfrm>
          <a:prstGeom prst="rect">
            <a:avLst/>
          </a:prstGeom>
          <a:solidFill>
            <a:srgbClr val="1266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t>功能设计与应用</a:t>
            </a:r>
          </a:p>
        </p:txBody>
      </p:sp>
      <p:sp>
        <p:nvSpPr>
          <p:cNvPr id="155" name="矩形 154"/>
          <p:cNvSpPr>
            <a:spLocks noChangeAspect="1"/>
          </p:cNvSpPr>
          <p:nvPr/>
        </p:nvSpPr>
        <p:spPr>
          <a:xfrm>
            <a:off x="538626" y="3194205"/>
            <a:ext cx="576000" cy="576000"/>
          </a:xfrm>
          <a:prstGeom prst="rect">
            <a:avLst/>
          </a:prstGeom>
          <a:solidFill>
            <a:srgbClr val="1266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mn-ea"/>
              </a:rPr>
              <a:t>3</a:t>
            </a:r>
            <a:endParaRPr lang="zh-CN" altLang="en-US" sz="3200" dirty="0">
              <a:latin typeface="+mn-ea"/>
            </a:endParaRPr>
          </a:p>
        </p:txBody>
      </p:sp>
      <p:sp>
        <p:nvSpPr>
          <p:cNvPr id="2" name="矩形 1"/>
          <p:cNvSpPr>
            <a:spLocks noChangeAspect="1"/>
          </p:cNvSpPr>
          <p:nvPr/>
        </p:nvSpPr>
        <p:spPr>
          <a:xfrm>
            <a:off x="522116" y="4038755"/>
            <a:ext cx="576000" cy="576000"/>
          </a:xfrm>
          <a:prstGeom prst="rect">
            <a:avLst/>
          </a:prstGeom>
          <a:solidFill>
            <a:srgbClr val="1266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mn-ea"/>
              </a:rPr>
              <a:t>4</a:t>
            </a:r>
          </a:p>
        </p:txBody>
      </p:sp>
      <p:sp>
        <p:nvSpPr>
          <p:cNvPr id="4" name="矩形 3"/>
          <p:cNvSpPr/>
          <p:nvPr/>
        </p:nvSpPr>
        <p:spPr>
          <a:xfrm>
            <a:off x="1283887" y="4038755"/>
            <a:ext cx="2812320" cy="576000"/>
          </a:xfrm>
          <a:prstGeom prst="rect">
            <a:avLst/>
          </a:prstGeom>
          <a:solidFill>
            <a:srgbClr val="1266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t>百度教育云平台</a:t>
            </a:r>
          </a:p>
        </p:txBody>
      </p:sp>
      <p:sp>
        <p:nvSpPr>
          <p:cNvPr id="5" name="矩形 4"/>
          <p:cNvSpPr>
            <a:spLocks noChangeAspect="1"/>
          </p:cNvSpPr>
          <p:nvPr/>
        </p:nvSpPr>
        <p:spPr>
          <a:xfrm>
            <a:off x="505606" y="4883305"/>
            <a:ext cx="576000" cy="576000"/>
          </a:xfrm>
          <a:prstGeom prst="rect">
            <a:avLst/>
          </a:prstGeom>
          <a:solidFill>
            <a:srgbClr val="1266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mn-ea"/>
              </a:rPr>
              <a:t>5</a:t>
            </a:r>
          </a:p>
        </p:txBody>
      </p:sp>
      <p:sp>
        <p:nvSpPr>
          <p:cNvPr id="6" name="矩形 5"/>
          <p:cNvSpPr/>
          <p:nvPr/>
        </p:nvSpPr>
        <p:spPr>
          <a:xfrm>
            <a:off x="1300480" y="4883150"/>
            <a:ext cx="3736975" cy="575945"/>
          </a:xfrm>
          <a:prstGeom prst="rect">
            <a:avLst/>
          </a:prstGeom>
          <a:solidFill>
            <a:srgbClr val="1266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t>云平台在线功能</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674292" y="1784697"/>
            <a:ext cx="7286676" cy="829945"/>
          </a:xfrm>
          <a:prstGeom prst="rect">
            <a:avLst/>
          </a:prstGeom>
          <a:noFill/>
        </p:spPr>
        <p:txBody>
          <a:bodyPr wrap="square" rtlCol="0">
            <a:spAutoFit/>
          </a:bodyPr>
          <a:lstStyle/>
          <a:p>
            <a:pPr algn="ctr"/>
            <a:r>
              <a:rPr lang="zh-CN" altLang="en-US" sz="4800" dirty="0">
                <a:ln w="12700">
                  <a:solidFill>
                    <a:schemeClr val="tx1"/>
                  </a:solidFill>
                  <a:prstDash val="solid"/>
                </a:ln>
                <a:solidFill>
                  <a:sysClr val="windowText" lastClr="000000"/>
                </a:solidFill>
                <a:effectLst>
                  <a:outerShdw blurRad="41275" dist="20320" dir="1800000" algn="tl" rotWithShape="0">
                    <a:srgbClr val="000000">
                      <a:alpha val="40000"/>
                    </a:srgbClr>
                  </a:outerShdw>
                </a:effectLst>
                <a:latin typeface="+mj-ea"/>
                <a:ea typeface="+mj-ea"/>
              </a:rPr>
              <a:t>百度教育云平台</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AI</a:t>
            </a:r>
            <a:r>
              <a:rPr lang="zh-CN" altLang="zh-CN" dirty="0"/>
              <a:t>智慧教育云端平台</a:t>
            </a:r>
          </a:p>
        </p:txBody>
      </p:sp>
      <p:sp>
        <p:nvSpPr>
          <p:cNvPr id="25" name="TextBox 18"/>
          <p:cNvSpPr txBox="1"/>
          <p:nvPr/>
        </p:nvSpPr>
        <p:spPr>
          <a:xfrm>
            <a:off x="6349937" y="3509987"/>
            <a:ext cx="1128986" cy="368300"/>
          </a:xfrm>
          <a:prstGeom prst="rect">
            <a:avLst/>
          </a:prstGeom>
          <a:solidFill>
            <a:srgbClr val="415AC5"/>
          </a:solidFill>
          <a:ln>
            <a:noFill/>
          </a:ln>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服务模式</a:t>
            </a:r>
          </a:p>
        </p:txBody>
      </p:sp>
      <p:sp>
        <p:nvSpPr>
          <p:cNvPr id="26" name="矩形 25"/>
          <p:cNvSpPr/>
          <p:nvPr/>
        </p:nvSpPr>
        <p:spPr>
          <a:xfrm>
            <a:off x="6368460" y="3917894"/>
            <a:ext cx="2733619" cy="706219"/>
          </a:xfrm>
          <a:prstGeom prst="rect">
            <a:avLst/>
          </a:prstGeom>
          <a:solidFill>
            <a:srgbClr val="FFC000"/>
          </a:solidFill>
        </p:spPr>
        <p:txBody>
          <a:bodyPr wrap="square">
            <a:spAutoFit/>
          </a:bodyPr>
          <a:lstStyle/>
          <a:p>
            <a:pPr algn="just">
              <a:spcAft>
                <a:spcPts val="420"/>
              </a:spcAft>
            </a:pPr>
            <a:endParaRPr lang="en-US" altLang="zh-CN" sz="1830" dirty="0">
              <a:solidFill>
                <a:schemeClr val="bg1"/>
              </a:solidFill>
              <a:latin typeface="Calibri" panose="020F0502020204030204"/>
            </a:endParaRPr>
          </a:p>
          <a:p>
            <a:pPr algn="just">
              <a:spcAft>
                <a:spcPts val="420"/>
              </a:spcAft>
            </a:pPr>
            <a:endParaRPr lang="en-US" altLang="zh-CN" sz="1830" dirty="0">
              <a:solidFill>
                <a:schemeClr val="bg1"/>
              </a:solidFill>
              <a:latin typeface="Calibri" panose="020F0502020204030204"/>
            </a:endParaRPr>
          </a:p>
        </p:txBody>
      </p:sp>
      <p:cxnSp>
        <p:nvCxnSpPr>
          <p:cNvPr id="27" name="直接连接符 26"/>
          <p:cNvCxnSpPr/>
          <p:nvPr/>
        </p:nvCxnSpPr>
        <p:spPr>
          <a:xfrm>
            <a:off x="6281092" y="3917894"/>
            <a:ext cx="0" cy="706219"/>
          </a:xfrm>
          <a:prstGeom prst="line">
            <a:avLst/>
          </a:prstGeom>
          <a:ln w="57150">
            <a:solidFill>
              <a:srgbClr val="5A9BD5"/>
            </a:solidFill>
          </a:ln>
        </p:spPr>
        <p:style>
          <a:lnRef idx="1">
            <a:schemeClr val="accent1"/>
          </a:lnRef>
          <a:fillRef idx="0">
            <a:schemeClr val="accent1"/>
          </a:fillRef>
          <a:effectRef idx="0">
            <a:schemeClr val="accent1"/>
          </a:effectRef>
          <a:fontRef idx="minor">
            <a:schemeClr val="tx1"/>
          </a:fontRef>
        </p:style>
      </p:cxnSp>
      <p:sp>
        <p:nvSpPr>
          <p:cNvPr id="28" name="等腰三角形 27"/>
          <p:cNvSpPr/>
          <p:nvPr/>
        </p:nvSpPr>
        <p:spPr>
          <a:xfrm rot="16200000">
            <a:off x="6039142" y="4179249"/>
            <a:ext cx="242846" cy="183507"/>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30">
              <a:solidFill>
                <a:schemeClr val="bg1"/>
              </a:solidFill>
            </a:endParaRPr>
          </a:p>
        </p:txBody>
      </p:sp>
      <p:sp>
        <p:nvSpPr>
          <p:cNvPr id="32" name="文本框 31"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txBox="1"/>
          <p:nvPr/>
        </p:nvSpPr>
        <p:spPr>
          <a:xfrm>
            <a:off x="6406984" y="4015274"/>
            <a:ext cx="3116180" cy="506730"/>
          </a:xfrm>
          <a:prstGeom prst="rect">
            <a:avLst/>
          </a:prstGeom>
          <a:noFill/>
        </p:spPr>
        <p:txBody>
          <a:bodyPr wrap="square" rtlCol="0">
            <a:spAutoFit/>
          </a:bodyPr>
          <a:lstStyle/>
          <a:p>
            <a:pPr algn="l">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伴随百度文库产品</a:t>
            </a:r>
          </a:p>
        </p:txBody>
      </p:sp>
      <p:sp>
        <p:nvSpPr>
          <p:cNvPr id="24" name="TextBox 18"/>
          <p:cNvSpPr txBox="1"/>
          <p:nvPr/>
        </p:nvSpPr>
        <p:spPr>
          <a:xfrm>
            <a:off x="6134831" y="864325"/>
            <a:ext cx="4248472" cy="2091690"/>
          </a:xfrm>
          <a:prstGeom prst="rect">
            <a:avLst/>
          </a:prstGeom>
          <a:noFill/>
          <a:ln>
            <a:noFill/>
          </a:ln>
        </p:spPr>
        <p:txBody>
          <a:bodyPr wrap="square" rtlCol="0">
            <a:spAutoFit/>
          </a:bodyPr>
          <a:lstStyle/>
          <a:p>
            <a:pPr marL="285750" indent="-285750">
              <a:lnSpc>
                <a:spcPts val="26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百度教育云平台是基于百度强大的</a:t>
            </a:r>
            <a:r>
              <a:rPr lang="en-US" altLang="zh-CN" dirty="0">
                <a:latin typeface="微软雅黑" panose="020B0503020204020204" pitchFamily="34" charset="-122"/>
                <a:ea typeface="微软雅黑" panose="020B0503020204020204" pitchFamily="34" charset="-122"/>
              </a:rPr>
              <a:t>AI</a:t>
            </a:r>
            <a:r>
              <a:rPr lang="zh-CN" altLang="en-US" dirty="0">
                <a:latin typeface="微软雅黑" panose="020B0503020204020204" pitchFamily="34" charset="-122"/>
                <a:ea typeface="微软雅黑" panose="020B0503020204020204" pitchFamily="34" charset="-122"/>
              </a:rPr>
              <a:t>技术整合打造而成的综合学习平台，涵盖文档资源、知识发现系统、视频资源、百度教育大脑等功能，可以为用户提供智慧化的学习方式和功能，实现基于</a:t>
            </a:r>
            <a:r>
              <a:rPr lang="en-US" altLang="zh-CN" dirty="0">
                <a:latin typeface="微软雅黑" panose="020B0503020204020204" pitchFamily="34" charset="-122"/>
                <a:ea typeface="微软雅黑" panose="020B0503020204020204" pitchFamily="34" charset="-122"/>
              </a:rPr>
              <a:t>AI</a:t>
            </a:r>
            <a:r>
              <a:rPr lang="zh-CN" altLang="en-US" dirty="0">
                <a:latin typeface="微软雅黑" panose="020B0503020204020204" pitchFamily="34" charset="-122"/>
                <a:ea typeface="微软雅黑" panose="020B0503020204020204" pitchFamily="34" charset="-122"/>
              </a:rPr>
              <a:t>技术的复合型学习场景。</a:t>
            </a:r>
          </a:p>
        </p:txBody>
      </p:sp>
      <p:sp>
        <p:nvSpPr>
          <p:cNvPr id="10" name="TextBox 18"/>
          <p:cNvSpPr txBox="1"/>
          <p:nvPr/>
        </p:nvSpPr>
        <p:spPr>
          <a:xfrm>
            <a:off x="6380464" y="4675976"/>
            <a:ext cx="1128986" cy="369332"/>
          </a:xfrm>
          <a:prstGeom prst="rect">
            <a:avLst/>
          </a:prstGeom>
          <a:solidFill>
            <a:srgbClr val="415AC5"/>
          </a:solidFill>
          <a:ln>
            <a:noFill/>
          </a:ln>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应用场景</a:t>
            </a:r>
          </a:p>
        </p:txBody>
      </p:sp>
      <p:sp>
        <p:nvSpPr>
          <p:cNvPr id="11" name="矩形 10"/>
          <p:cNvSpPr/>
          <p:nvPr/>
        </p:nvSpPr>
        <p:spPr>
          <a:xfrm>
            <a:off x="6370840" y="5094163"/>
            <a:ext cx="2733619" cy="706219"/>
          </a:xfrm>
          <a:prstGeom prst="rect">
            <a:avLst/>
          </a:prstGeom>
          <a:solidFill>
            <a:srgbClr val="FFC000"/>
          </a:solidFill>
        </p:spPr>
        <p:txBody>
          <a:bodyPr wrap="square">
            <a:spAutoFit/>
          </a:bodyPr>
          <a:lstStyle/>
          <a:p>
            <a:pPr algn="just">
              <a:spcAft>
                <a:spcPts val="420"/>
              </a:spcAft>
            </a:pPr>
            <a:endParaRPr lang="en-US" altLang="zh-CN" sz="1830" dirty="0">
              <a:solidFill>
                <a:schemeClr val="bg1"/>
              </a:solidFill>
              <a:latin typeface="Calibri" panose="020F0502020204030204"/>
            </a:endParaRPr>
          </a:p>
          <a:p>
            <a:pPr algn="just">
              <a:spcAft>
                <a:spcPts val="420"/>
              </a:spcAft>
            </a:pPr>
            <a:endParaRPr lang="en-US" altLang="zh-CN" sz="1830" dirty="0">
              <a:solidFill>
                <a:schemeClr val="bg1"/>
              </a:solidFill>
              <a:latin typeface="Calibri" panose="020F0502020204030204"/>
            </a:endParaRPr>
          </a:p>
        </p:txBody>
      </p:sp>
      <p:cxnSp>
        <p:nvCxnSpPr>
          <p:cNvPr id="12" name="直接连接符 11"/>
          <p:cNvCxnSpPr/>
          <p:nvPr/>
        </p:nvCxnSpPr>
        <p:spPr>
          <a:xfrm>
            <a:off x="6283472" y="5094163"/>
            <a:ext cx="0" cy="706219"/>
          </a:xfrm>
          <a:prstGeom prst="line">
            <a:avLst/>
          </a:prstGeom>
          <a:ln w="57150">
            <a:solidFill>
              <a:srgbClr val="5A9BD5"/>
            </a:solidFill>
          </a:ln>
        </p:spPr>
        <p:style>
          <a:lnRef idx="1">
            <a:schemeClr val="accent1"/>
          </a:lnRef>
          <a:fillRef idx="0">
            <a:schemeClr val="accent1"/>
          </a:fillRef>
          <a:effectRef idx="0">
            <a:schemeClr val="accent1"/>
          </a:effectRef>
          <a:fontRef idx="minor">
            <a:schemeClr val="tx1"/>
          </a:fontRef>
        </p:style>
      </p:cxnSp>
      <p:sp>
        <p:nvSpPr>
          <p:cNvPr id="13" name="等腰三角形 12"/>
          <p:cNvSpPr/>
          <p:nvPr/>
        </p:nvSpPr>
        <p:spPr>
          <a:xfrm rot="16200000">
            <a:off x="6041522" y="5355518"/>
            <a:ext cx="242846" cy="183507"/>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30">
              <a:solidFill>
                <a:schemeClr val="bg1"/>
              </a:solidFill>
            </a:endParaRPr>
          </a:p>
        </p:txBody>
      </p:sp>
      <p:sp>
        <p:nvSpPr>
          <p:cNvPr id="14" name="文本框 13"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txBox="1"/>
          <p:nvPr/>
        </p:nvSpPr>
        <p:spPr>
          <a:xfrm>
            <a:off x="6409364" y="5191543"/>
            <a:ext cx="3116180" cy="506730"/>
          </a:xfrm>
          <a:prstGeom prst="rect">
            <a:avLst/>
          </a:prstGeom>
          <a:noFill/>
        </p:spPr>
        <p:txBody>
          <a:bodyPr wrap="square" rtlCol="0">
            <a:spAutoFit/>
          </a:bodyPr>
          <a:lstStyle/>
          <a:p>
            <a:pP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网内企业账户模式</a:t>
            </a:r>
          </a:p>
        </p:txBody>
      </p:sp>
      <p:pic>
        <p:nvPicPr>
          <p:cNvPr id="4" name="图片 3"/>
          <p:cNvPicPr>
            <a:picLocks noChangeAspect="1"/>
          </p:cNvPicPr>
          <p:nvPr/>
        </p:nvPicPr>
        <p:blipFill>
          <a:blip r:embed="rId2"/>
          <a:stretch>
            <a:fillRect/>
          </a:stretch>
        </p:blipFill>
        <p:spPr>
          <a:xfrm>
            <a:off x="534670" y="926465"/>
            <a:ext cx="5748655" cy="495046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智慧图书馆</a:t>
            </a:r>
          </a:p>
        </p:txBody>
      </p:sp>
      <p:sp>
        <p:nvSpPr>
          <p:cNvPr id="24" name="TextBox 18"/>
          <p:cNvSpPr txBox="1"/>
          <p:nvPr/>
        </p:nvSpPr>
        <p:spPr>
          <a:xfrm>
            <a:off x="6134831" y="1151345"/>
            <a:ext cx="4248472" cy="1393779"/>
          </a:xfrm>
          <a:prstGeom prst="rect">
            <a:avLst/>
          </a:prstGeom>
          <a:noFill/>
          <a:ln>
            <a:noFill/>
          </a:ln>
        </p:spPr>
        <p:txBody>
          <a:bodyPr wrap="square" rtlCol="0">
            <a:spAutoFit/>
          </a:bodyPr>
          <a:lstStyle/>
          <a:p>
            <a:pPr marL="285750" indent="-285750">
              <a:lnSpc>
                <a:spcPct val="1200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基于百度特有的可自动生长的知识图谱，结合强大的搜索技术，</a:t>
            </a:r>
            <a:r>
              <a:rPr lang="zh-CN" altLang="en-US" dirty="0">
                <a:latin typeface="微软雅黑" panose="020B0503020204020204" pitchFamily="34" charset="-122"/>
                <a:ea typeface="微软雅黑" panose="020B0503020204020204" pitchFamily="34" charset="-122"/>
                <a:cs typeface="Segoe UI Semilight" panose="020B0402040204020203" pitchFamily="34" charset="0"/>
              </a:rPr>
              <a:t>在搜索结果中展现与关键词有关的知识点关系卡片</a:t>
            </a:r>
            <a:endParaRPr lang="en-US" altLang="zh-CN" dirty="0">
              <a:latin typeface="微软雅黑" panose="020B0503020204020204" pitchFamily="34" charset="-122"/>
              <a:ea typeface="微软雅黑" panose="020B0503020204020204" pitchFamily="34" charset="-122"/>
              <a:cs typeface="Segoe UI Semilight" panose="020B0402040204020203" pitchFamily="34" charset="0"/>
            </a:endParaRPr>
          </a:p>
        </p:txBody>
      </p:sp>
      <p:sp>
        <p:nvSpPr>
          <p:cNvPr id="20" name="TextBox 18"/>
          <p:cNvSpPr txBox="1"/>
          <p:nvPr/>
        </p:nvSpPr>
        <p:spPr>
          <a:xfrm>
            <a:off x="6585585" y="2713355"/>
            <a:ext cx="1404620" cy="368300"/>
          </a:xfrm>
          <a:prstGeom prst="rect">
            <a:avLst/>
          </a:prstGeom>
          <a:solidFill>
            <a:srgbClr val="415AC5"/>
          </a:solidFill>
          <a:ln>
            <a:noFill/>
          </a:ln>
        </p:spPr>
        <p:txBody>
          <a:bodyPr wrap="square" rtlCol="0">
            <a:spAutoFit/>
          </a:bodyPr>
          <a:lstStyle/>
          <a:p>
            <a:r>
              <a:rPr lang="en-US" altLang="zh-CN" b="1" dirty="0">
                <a:solidFill>
                  <a:schemeClr val="bg1"/>
                </a:solidFill>
                <a:latin typeface="微软雅黑" panose="020B0503020204020204" pitchFamily="34" charset="-122"/>
                <a:ea typeface="微软雅黑" panose="020B0503020204020204" pitchFamily="34" charset="-122"/>
              </a:rPr>
              <a:t>AI</a:t>
            </a:r>
            <a:r>
              <a:rPr lang="zh-CN" altLang="en-US" b="1" dirty="0">
                <a:solidFill>
                  <a:schemeClr val="bg1"/>
                </a:solidFill>
                <a:latin typeface="微软雅黑" panose="020B0503020204020204" pitchFamily="34" charset="-122"/>
                <a:ea typeface="微软雅黑" panose="020B0503020204020204" pitchFamily="34" charset="-122"/>
              </a:rPr>
              <a:t>智慧大脑</a:t>
            </a:r>
          </a:p>
        </p:txBody>
      </p:sp>
      <p:sp>
        <p:nvSpPr>
          <p:cNvPr id="21" name="矩形 20"/>
          <p:cNvSpPr/>
          <p:nvPr/>
        </p:nvSpPr>
        <p:spPr>
          <a:xfrm>
            <a:off x="6604320" y="3196583"/>
            <a:ext cx="2733619" cy="706219"/>
          </a:xfrm>
          <a:prstGeom prst="rect">
            <a:avLst/>
          </a:prstGeom>
          <a:solidFill>
            <a:srgbClr val="FFC000"/>
          </a:solidFill>
        </p:spPr>
        <p:txBody>
          <a:bodyPr wrap="square">
            <a:spAutoFit/>
          </a:bodyPr>
          <a:lstStyle/>
          <a:p>
            <a:pPr algn="just">
              <a:spcAft>
                <a:spcPts val="420"/>
              </a:spcAft>
            </a:pPr>
            <a:endParaRPr lang="en-US" altLang="zh-CN" sz="1830" dirty="0">
              <a:solidFill>
                <a:schemeClr val="bg1"/>
              </a:solidFill>
              <a:latin typeface="Calibri" panose="020F0502020204030204"/>
            </a:endParaRPr>
          </a:p>
          <a:p>
            <a:pPr algn="just">
              <a:spcAft>
                <a:spcPts val="420"/>
              </a:spcAft>
            </a:pPr>
            <a:endParaRPr lang="en-US" altLang="zh-CN" sz="1830" dirty="0">
              <a:solidFill>
                <a:schemeClr val="bg1"/>
              </a:solidFill>
              <a:latin typeface="Calibri" panose="020F0502020204030204"/>
            </a:endParaRPr>
          </a:p>
        </p:txBody>
      </p:sp>
      <p:cxnSp>
        <p:nvCxnSpPr>
          <p:cNvPr id="22" name="直接连接符 21"/>
          <p:cNvCxnSpPr/>
          <p:nvPr/>
        </p:nvCxnSpPr>
        <p:spPr>
          <a:xfrm>
            <a:off x="6516952" y="3196583"/>
            <a:ext cx="0" cy="706219"/>
          </a:xfrm>
          <a:prstGeom prst="line">
            <a:avLst/>
          </a:prstGeom>
          <a:ln w="57150">
            <a:solidFill>
              <a:srgbClr val="5A9BD5"/>
            </a:solidFill>
          </a:ln>
        </p:spPr>
        <p:style>
          <a:lnRef idx="1">
            <a:schemeClr val="accent1"/>
          </a:lnRef>
          <a:fillRef idx="0">
            <a:schemeClr val="accent1"/>
          </a:fillRef>
          <a:effectRef idx="0">
            <a:schemeClr val="accent1"/>
          </a:effectRef>
          <a:fontRef idx="minor">
            <a:schemeClr val="tx1"/>
          </a:fontRef>
        </p:style>
      </p:cxnSp>
      <p:sp>
        <p:nvSpPr>
          <p:cNvPr id="23" name="等腰三角形 22"/>
          <p:cNvSpPr/>
          <p:nvPr/>
        </p:nvSpPr>
        <p:spPr>
          <a:xfrm rot="16200000">
            <a:off x="6275002" y="3457938"/>
            <a:ext cx="242846" cy="183507"/>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30">
              <a:solidFill>
                <a:schemeClr val="bg1"/>
              </a:solidFill>
            </a:endParaRPr>
          </a:p>
        </p:txBody>
      </p:sp>
      <p:sp>
        <p:nvSpPr>
          <p:cNvPr id="29" name="矩形 28"/>
          <p:cNvSpPr/>
          <p:nvPr/>
        </p:nvSpPr>
        <p:spPr>
          <a:xfrm>
            <a:off x="6604320" y="3999380"/>
            <a:ext cx="2755982" cy="706219"/>
          </a:xfrm>
          <a:prstGeom prst="rect">
            <a:avLst/>
          </a:prstGeom>
          <a:solidFill>
            <a:srgbClr val="5A9BD5"/>
          </a:solidFill>
        </p:spPr>
        <p:txBody>
          <a:bodyPr wrap="square">
            <a:spAutoFit/>
          </a:bodyPr>
          <a:lstStyle/>
          <a:p>
            <a:pPr algn="just">
              <a:spcAft>
                <a:spcPts val="420"/>
              </a:spcAft>
            </a:pPr>
            <a:endParaRPr lang="en-US" altLang="zh-CN" sz="1830" dirty="0">
              <a:solidFill>
                <a:schemeClr val="bg1"/>
              </a:solidFill>
              <a:latin typeface="Calibri" panose="020F0502020204030204"/>
            </a:endParaRPr>
          </a:p>
          <a:p>
            <a:pPr algn="just">
              <a:spcAft>
                <a:spcPts val="420"/>
              </a:spcAft>
            </a:pPr>
            <a:endParaRPr lang="en-US" altLang="zh-CN" sz="1830" dirty="0">
              <a:solidFill>
                <a:schemeClr val="bg1"/>
              </a:solidFill>
              <a:latin typeface="Calibri" panose="020F0502020204030204"/>
            </a:endParaRPr>
          </a:p>
        </p:txBody>
      </p:sp>
      <p:cxnSp>
        <p:nvCxnSpPr>
          <p:cNvPr id="30" name="直接连接符 29"/>
          <p:cNvCxnSpPr/>
          <p:nvPr/>
        </p:nvCxnSpPr>
        <p:spPr>
          <a:xfrm>
            <a:off x="6516952" y="3999380"/>
            <a:ext cx="0" cy="706219"/>
          </a:xfrm>
          <a:prstGeom prst="line">
            <a:avLst/>
          </a:prstGeom>
          <a:ln w="57150">
            <a:solidFill>
              <a:srgbClr val="FFCE00"/>
            </a:solidFill>
          </a:ln>
        </p:spPr>
        <p:style>
          <a:lnRef idx="1">
            <a:schemeClr val="accent1"/>
          </a:lnRef>
          <a:fillRef idx="0">
            <a:schemeClr val="accent1"/>
          </a:fillRef>
          <a:effectRef idx="0">
            <a:schemeClr val="accent1"/>
          </a:effectRef>
          <a:fontRef idx="minor">
            <a:schemeClr val="tx1"/>
          </a:fontRef>
        </p:style>
      </p:cxnSp>
      <p:sp>
        <p:nvSpPr>
          <p:cNvPr id="31" name="等腰三角形 30"/>
          <p:cNvSpPr/>
          <p:nvPr/>
        </p:nvSpPr>
        <p:spPr>
          <a:xfrm rot="16200000">
            <a:off x="6275001" y="4260735"/>
            <a:ext cx="242846" cy="183507"/>
          </a:xfrm>
          <a:prstGeom prst="triangle">
            <a:avLst/>
          </a:prstGeom>
          <a:solidFill>
            <a:srgbClr val="5A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30">
              <a:solidFill>
                <a:schemeClr val="bg1"/>
              </a:solidFill>
            </a:endParaRPr>
          </a:p>
        </p:txBody>
      </p:sp>
      <p:sp>
        <p:nvSpPr>
          <p:cNvPr id="33" name="文本框 32"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txBox="1"/>
          <p:nvPr/>
        </p:nvSpPr>
        <p:spPr>
          <a:xfrm>
            <a:off x="6642844" y="3293963"/>
            <a:ext cx="3116180" cy="506730"/>
          </a:xfrm>
          <a:prstGeom prst="rect">
            <a:avLst/>
          </a:prstGeom>
          <a:noFill/>
        </p:spPr>
        <p:txBody>
          <a:bodyPr wrap="square" rtlCol="0">
            <a:spAutoFit/>
          </a:bodyPr>
          <a:lstStyle/>
          <a:p>
            <a:pPr algn="l">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百度知识教育大脑</a:t>
            </a:r>
          </a:p>
        </p:txBody>
      </p:sp>
      <p:sp>
        <p:nvSpPr>
          <p:cNvPr id="34" name="文本框 33"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txBox="1"/>
          <p:nvPr/>
        </p:nvSpPr>
        <p:spPr>
          <a:xfrm>
            <a:off x="6604524" y="4073227"/>
            <a:ext cx="3097154" cy="506730"/>
          </a:xfrm>
          <a:prstGeom prst="rect">
            <a:avLst/>
          </a:prstGeom>
          <a:noFill/>
        </p:spPr>
        <p:txBody>
          <a:bodyPr wrap="square" rtlCol="0">
            <a:spAutoFit/>
          </a:bodyPr>
          <a:lstStyle/>
          <a:p>
            <a:pP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百度知识图</a:t>
            </a:r>
          </a:p>
        </p:txBody>
      </p:sp>
      <p:sp>
        <p:nvSpPr>
          <p:cNvPr id="14" name="TextBox 18"/>
          <p:cNvSpPr txBox="1"/>
          <p:nvPr/>
        </p:nvSpPr>
        <p:spPr>
          <a:xfrm>
            <a:off x="6604320" y="4768789"/>
            <a:ext cx="1128986" cy="368300"/>
          </a:xfrm>
          <a:prstGeom prst="rect">
            <a:avLst/>
          </a:prstGeom>
          <a:solidFill>
            <a:srgbClr val="415AC5"/>
          </a:solidFill>
          <a:ln>
            <a:noFill/>
          </a:ln>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神经网络</a:t>
            </a:r>
          </a:p>
        </p:txBody>
      </p:sp>
      <p:sp>
        <p:nvSpPr>
          <p:cNvPr id="15" name="矩形 14"/>
          <p:cNvSpPr/>
          <p:nvPr/>
        </p:nvSpPr>
        <p:spPr>
          <a:xfrm>
            <a:off x="6594696" y="5186976"/>
            <a:ext cx="2733619" cy="706219"/>
          </a:xfrm>
          <a:prstGeom prst="rect">
            <a:avLst/>
          </a:prstGeom>
          <a:solidFill>
            <a:srgbClr val="FFC000"/>
          </a:solidFill>
        </p:spPr>
        <p:txBody>
          <a:bodyPr wrap="square">
            <a:spAutoFit/>
          </a:bodyPr>
          <a:lstStyle/>
          <a:p>
            <a:pPr algn="just">
              <a:spcAft>
                <a:spcPts val="420"/>
              </a:spcAft>
            </a:pPr>
            <a:endParaRPr lang="en-US" altLang="zh-CN" sz="1830" dirty="0">
              <a:solidFill>
                <a:schemeClr val="bg1"/>
              </a:solidFill>
              <a:latin typeface="Calibri" panose="020F0502020204030204"/>
            </a:endParaRPr>
          </a:p>
          <a:p>
            <a:pPr algn="just">
              <a:spcAft>
                <a:spcPts val="420"/>
              </a:spcAft>
            </a:pPr>
            <a:endParaRPr lang="en-US" altLang="zh-CN" sz="1830" dirty="0">
              <a:solidFill>
                <a:schemeClr val="bg1"/>
              </a:solidFill>
              <a:latin typeface="Calibri" panose="020F0502020204030204"/>
            </a:endParaRPr>
          </a:p>
        </p:txBody>
      </p:sp>
      <p:cxnSp>
        <p:nvCxnSpPr>
          <p:cNvPr id="16" name="直接连接符 15"/>
          <p:cNvCxnSpPr/>
          <p:nvPr/>
        </p:nvCxnSpPr>
        <p:spPr>
          <a:xfrm>
            <a:off x="6507328" y="5186976"/>
            <a:ext cx="0" cy="706219"/>
          </a:xfrm>
          <a:prstGeom prst="line">
            <a:avLst/>
          </a:prstGeom>
          <a:ln w="57150">
            <a:solidFill>
              <a:srgbClr val="5A9BD5"/>
            </a:solidFill>
          </a:ln>
        </p:spPr>
        <p:style>
          <a:lnRef idx="1">
            <a:schemeClr val="accent1"/>
          </a:lnRef>
          <a:fillRef idx="0">
            <a:schemeClr val="accent1"/>
          </a:fillRef>
          <a:effectRef idx="0">
            <a:schemeClr val="accent1"/>
          </a:effectRef>
          <a:fontRef idx="minor">
            <a:schemeClr val="tx1"/>
          </a:fontRef>
        </p:style>
      </p:cxnSp>
      <p:sp>
        <p:nvSpPr>
          <p:cNvPr id="17" name="等腰三角形 16"/>
          <p:cNvSpPr/>
          <p:nvPr/>
        </p:nvSpPr>
        <p:spPr>
          <a:xfrm rot="16200000">
            <a:off x="6265378" y="5448331"/>
            <a:ext cx="242846" cy="183507"/>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30">
              <a:solidFill>
                <a:schemeClr val="bg1"/>
              </a:solidFill>
            </a:endParaRPr>
          </a:p>
        </p:txBody>
      </p:sp>
      <p:sp>
        <p:nvSpPr>
          <p:cNvPr id="18" name="文本框 17"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txBox="1"/>
          <p:nvPr/>
        </p:nvSpPr>
        <p:spPr>
          <a:xfrm>
            <a:off x="6633220" y="5284356"/>
            <a:ext cx="3116180" cy="506730"/>
          </a:xfrm>
          <a:prstGeom prst="rect">
            <a:avLst/>
          </a:prstGeom>
          <a:noFill/>
        </p:spPr>
        <p:txBody>
          <a:bodyPr wrap="square" rtlCol="0">
            <a:spAutoFit/>
          </a:bodyPr>
          <a:lstStyle/>
          <a:p>
            <a:pPr>
              <a:lnSpc>
                <a:spcPct val="150000"/>
              </a:lnSpc>
            </a:pPr>
            <a:r>
              <a:rPr lang="en-US" b="1" dirty="0">
                <a:solidFill>
                  <a:schemeClr val="bg1"/>
                </a:solidFill>
                <a:latin typeface="微软雅黑" panose="020B0503020204020204" pitchFamily="34" charset="-122"/>
                <a:ea typeface="微软雅黑" panose="020B0503020204020204" pitchFamily="34" charset="-122"/>
              </a:rPr>
              <a:t>AI</a:t>
            </a:r>
            <a:r>
              <a:rPr lang="zh-CN" altLang="en-US" b="1" dirty="0">
                <a:solidFill>
                  <a:schemeClr val="bg1"/>
                </a:solidFill>
                <a:latin typeface="微软雅黑" panose="020B0503020204020204" pitchFamily="34" charset="-122"/>
                <a:ea typeface="微软雅黑" panose="020B0503020204020204" pitchFamily="34" charset="-122"/>
              </a:rPr>
              <a:t>神经网络、云计算</a:t>
            </a:r>
          </a:p>
        </p:txBody>
      </p:sp>
      <p:pic>
        <p:nvPicPr>
          <p:cNvPr id="5" name="图片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672465" y="1332230"/>
            <a:ext cx="5270500" cy="375475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ppt_x"/>
                                          </p:val>
                                        </p:tav>
                                        <p:tav tm="100000">
                                          <p:val>
                                            <p:strVal val="#ppt_x"/>
                                          </p:val>
                                        </p:tav>
                                      </p:tavLst>
                                    </p:anim>
                                    <p:anim calcmode="lin" valueType="num">
                                      <p:cBhvr additive="base">
                                        <p:cTn id="2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animBg="1"/>
      <p:bldP spid="17" grpId="0" animBg="1"/>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智能分析</a:t>
            </a:r>
          </a:p>
        </p:txBody>
      </p:sp>
      <p:sp>
        <p:nvSpPr>
          <p:cNvPr id="25" name="TextBox 18"/>
          <p:cNvSpPr txBox="1"/>
          <p:nvPr/>
        </p:nvSpPr>
        <p:spPr>
          <a:xfrm>
            <a:off x="6570836" y="3437369"/>
            <a:ext cx="1128986" cy="368300"/>
          </a:xfrm>
          <a:prstGeom prst="rect">
            <a:avLst/>
          </a:prstGeom>
          <a:solidFill>
            <a:srgbClr val="415AC5"/>
          </a:solidFill>
          <a:ln>
            <a:noFill/>
          </a:ln>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执行方式</a:t>
            </a:r>
          </a:p>
        </p:txBody>
      </p:sp>
      <p:sp>
        <p:nvSpPr>
          <p:cNvPr id="26" name="矩形 25"/>
          <p:cNvSpPr/>
          <p:nvPr/>
        </p:nvSpPr>
        <p:spPr>
          <a:xfrm>
            <a:off x="6589359" y="3920436"/>
            <a:ext cx="2733619" cy="706219"/>
          </a:xfrm>
          <a:prstGeom prst="rect">
            <a:avLst/>
          </a:prstGeom>
          <a:solidFill>
            <a:srgbClr val="FFC000"/>
          </a:solidFill>
        </p:spPr>
        <p:txBody>
          <a:bodyPr wrap="square">
            <a:spAutoFit/>
          </a:bodyPr>
          <a:lstStyle/>
          <a:p>
            <a:pPr algn="just">
              <a:spcAft>
                <a:spcPts val="420"/>
              </a:spcAft>
            </a:pPr>
            <a:endParaRPr lang="en-US" altLang="zh-CN" sz="1830" dirty="0">
              <a:solidFill>
                <a:schemeClr val="bg1"/>
              </a:solidFill>
              <a:latin typeface="Calibri" panose="020F0502020204030204"/>
            </a:endParaRPr>
          </a:p>
          <a:p>
            <a:pPr algn="just">
              <a:spcAft>
                <a:spcPts val="420"/>
              </a:spcAft>
            </a:pPr>
            <a:endParaRPr lang="en-US" altLang="zh-CN" sz="1830" dirty="0">
              <a:solidFill>
                <a:schemeClr val="bg1"/>
              </a:solidFill>
              <a:latin typeface="Calibri" panose="020F0502020204030204"/>
            </a:endParaRPr>
          </a:p>
        </p:txBody>
      </p:sp>
      <p:cxnSp>
        <p:nvCxnSpPr>
          <p:cNvPr id="27" name="直接连接符 26"/>
          <p:cNvCxnSpPr/>
          <p:nvPr/>
        </p:nvCxnSpPr>
        <p:spPr>
          <a:xfrm>
            <a:off x="6501991" y="3920436"/>
            <a:ext cx="0" cy="706219"/>
          </a:xfrm>
          <a:prstGeom prst="line">
            <a:avLst/>
          </a:prstGeom>
          <a:ln w="57150">
            <a:solidFill>
              <a:srgbClr val="5A9BD5"/>
            </a:solidFill>
          </a:ln>
        </p:spPr>
        <p:style>
          <a:lnRef idx="1">
            <a:schemeClr val="accent1"/>
          </a:lnRef>
          <a:fillRef idx="0">
            <a:schemeClr val="accent1"/>
          </a:fillRef>
          <a:effectRef idx="0">
            <a:schemeClr val="accent1"/>
          </a:effectRef>
          <a:fontRef idx="minor">
            <a:schemeClr val="tx1"/>
          </a:fontRef>
        </p:style>
      </p:cxnSp>
      <p:sp>
        <p:nvSpPr>
          <p:cNvPr id="28" name="等腰三角形 27"/>
          <p:cNvSpPr/>
          <p:nvPr/>
        </p:nvSpPr>
        <p:spPr>
          <a:xfrm rot="16200000">
            <a:off x="6260041" y="4181791"/>
            <a:ext cx="242846" cy="183507"/>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30">
              <a:solidFill>
                <a:schemeClr val="bg1"/>
              </a:solidFill>
            </a:endParaRPr>
          </a:p>
        </p:txBody>
      </p:sp>
      <p:sp>
        <p:nvSpPr>
          <p:cNvPr id="32" name="文本框 31"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txBox="1"/>
          <p:nvPr/>
        </p:nvSpPr>
        <p:spPr>
          <a:xfrm>
            <a:off x="6627883" y="4017816"/>
            <a:ext cx="3116180" cy="458908"/>
          </a:xfrm>
          <a:prstGeom prst="rect">
            <a:avLst/>
          </a:prstGeom>
          <a:noFill/>
        </p:spPr>
        <p:txBody>
          <a:bodyPr wrap="square" rtlCol="0">
            <a:spAutoFit/>
          </a:bodyPr>
          <a:lstStyle/>
          <a:p>
            <a:pPr algn="l">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调用百度</a:t>
            </a:r>
            <a:r>
              <a:rPr lang="en-US" altLang="zh-CN" b="1" dirty="0">
                <a:solidFill>
                  <a:schemeClr val="bg1"/>
                </a:solidFill>
                <a:latin typeface="微软雅黑" panose="020B0503020204020204" pitchFamily="34" charset="-122"/>
                <a:ea typeface="微软雅黑" panose="020B0503020204020204" pitchFamily="34" charset="-122"/>
              </a:rPr>
              <a:t>PAAS</a:t>
            </a:r>
            <a:r>
              <a:rPr lang="zh-CN" altLang="en-US" b="1" dirty="0">
                <a:solidFill>
                  <a:schemeClr val="bg1"/>
                </a:solidFill>
                <a:latin typeface="微软雅黑" panose="020B0503020204020204" pitchFamily="34" charset="-122"/>
                <a:ea typeface="微软雅黑" panose="020B0503020204020204" pitchFamily="34" charset="-122"/>
              </a:rPr>
              <a:t>接口</a:t>
            </a:r>
          </a:p>
        </p:txBody>
      </p:sp>
      <p:sp>
        <p:nvSpPr>
          <p:cNvPr id="24" name="TextBox 18"/>
          <p:cNvSpPr txBox="1"/>
          <p:nvPr/>
        </p:nvSpPr>
        <p:spPr>
          <a:xfrm>
            <a:off x="6134831" y="1151345"/>
            <a:ext cx="4248472" cy="2120902"/>
          </a:xfrm>
          <a:prstGeom prst="rect">
            <a:avLst/>
          </a:prstGeom>
          <a:noFill/>
          <a:ln>
            <a:noFill/>
          </a:ln>
        </p:spPr>
        <p:txBody>
          <a:bodyPr wrap="square" rtlCol="0">
            <a:spAutoFit/>
          </a:bodyPr>
          <a:lstStyle/>
          <a:p>
            <a:pPr marL="342900" indent="-342900">
              <a:lnSpc>
                <a:spcPct val="1500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教育云平台将自动记录和处理资源的使用数据并生成多维度的数据报表（如资源的浏览次数、被引用次数等）</a:t>
            </a:r>
            <a:endParaRPr lang="en-US" altLang="zh-CN" dirty="0">
              <a:latin typeface="微软雅黑" panose="020B0503020204020204" pitchFamily="34" charset="-122"/>
              <a:ea typeface="微软雅黑" panose="020B0503020204020204" pitchFamily="34" charset="-122"/>
            </a:endParaRPr>
          </a:p>
          <a:p>
            <a:pPr marL="342900" indent="-342900">
              <a:lnSpc>
                <a:spcPct val="1500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基于百度大数据处理能力，智能给出资源结构数据结论和优化建议</a:t>
            </a:r>
          </a:p>
        </p:txBody>
      </p:sp>
      <p:pic>
        <p:nvPicPr>
          <p:cNvPr id="10" name="图片 9"/>
          <p:cNvPicPr>
            <a:picLocks noChangeAspect="1"/>
          </p:cNvPicPr>
          <p:nvPr/>
        </p:nvPicPr>
        <p:blipFill>
          <a:blip r:embed="rId2"/>
          <a:stretch>
            <a:fillRect/>
          </a:stretch>
        </p:blipFill>
        <p:spPr>
          <a:xfrm>
            <a:off x="534671" y="1151345"/>
            <a:ext cx="5305038" cy="3457575"/>
          </a:xfrm>
          <a:prstGeom prst="rect">
            <a:avLst/>
          </a:prstGeom>
        </p:spPr>
      </p:pic>
      <p:sp>
        <p:nvSpPr>
          <p:cNvPr id="11" name="TextBox 18"/>
          <p:cNvSpPr txBox="1"/>
          <p:nvPr/>
        </p:nvSpPr>
        <p:spPr>
          <a:xfrm>
            <a:off x="6604320" y="4768789"/>
            <a:ext cx="1128986" cy="369332"/>
          </a:xfrm>
          <a:prstGeom prst="rect">
            <a:avLst/>
          </a:prstGeom>
          <a:solidFill>
            <a:srgbClr val="415AC5"/>
          </a:solidFill>
          <a:ln>
            <a:noFill/>
          </a:ln>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应用场景</a:t>
            </a:r>
          </a:p>
        </p:txBody>
      </p:sp>
      <p:sp>
        <p:nvSpPr>
          <p:cNvPr id="12" name="矩形 11"/>
          <p:cNvSpPr/>
          <p:nvPr/>
        </p:nvSpPr>
        <p:spPr>
          <a:xfrm>
            <a:off x="6594696" y="5186976"/>
            <a:ext cx="2733619" cy="706219"/>
          </a:xfrm>
          <a:prstGeom prst="rect">
            <a:avLst/>
          </a:prstGeom>
          <a:solidFill>
            <a:srgbClr val="FFC000"/>
          </a:solidFill>
        </p:spPr>
        <p:txBody>
          <a:bodyPr wrap="square">
            <a:spAutoFit/>
          </a:bodyPr>
          <a:lstStyle/>
          <a:p>
            <a:pPr algn="just">
              <a:spcAft>
                <a:spcPts val="420"/>
              </a:spcAft>
            </a:pPr>
            <a:endParaRPr lang="en-US" altLang="zh-CN" sz="1830" dirty="0">
              <a:solidFill>
                <a:schemeClr val="bg1"/>
              </a:solidFill>
              <a:latin typeface="Calibri" panose="020F0502020204030204"/>
            </a:endParaRPr>
          </a:p>
          <a:p>
            <a:pPr algn="just">
              <a:spcAft>
                <a:spcPts val="420"/>
              </a:spcAft>
            </a:pPr>
            <a:endParaRPr lang="en-US" altLang="zh-CN" sz="1830" dirty="0">
              <a:solidFill>
                <a:schemeClr val="bg1"/>
              </a:solidFill>
              <a:latin typeface="Calibri" panose="020F0502020204030204"/>
            </a:endParaRPr>
          </a:p>
        </p:txBody>
      </p:sp>
      <p:cxnSp>
        <p:nvCxnSpPr>
          <p:cNvPr id="13" name="直接连接符 12"/>
          <p:cNvCxnSpPr/>
          <p:nvPr/>
        </p:nvCxnSpPr>
        <p:spPr>
          <a:xfrm>
            <a:off x="6507328" y="5186976"/>
            <a:ext cx="0" cy="706219"/>
          </a:xfrm>
          <a:prstGeom prst="line">
            <a:avLst/>
          </a:prstGeom>
          <a:ln w="57150">
            <a:solidFill>
              <a:srgbClr val="5A9BD5"/>
            </a:solidFill>
          </a:ln>
        </p:spPr>
        <p:style>
          <a:lnRef idx="1">
            <a:schemeClr val="accent1"/>
          </a:lnRef>
          <a:fillRef idx="0">
            <a:schemeClr val="accent1"/>
          </a:fillRef>
          <a:effectRef idx="0">
            <a:schemeClr val="accent1"/>
          </a:effectRef>
          <a:fontRef idx="minor">
            <a:schemeClr val="tx1"/>
          </a:fontRef>
        </p:style>
      </p:cxnSp>
      <p:sp>
        <p:nvSpPr>
          <p:cNvPr id="14" name="等腰三角形 13"/>
          <p:cNvSpPr/>
          <p:nvPr/>
        </p:nvSpPr>
        <p:spPr>
          <a:xfrm rot="16200000">
            <a:off x="6265378" y="5448331"/>
            <a:ext cx="242846" cy="183507"/>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30">
              <a:solidFill>
                <a:schemeClr val="bg1"/>
              </a:solidFill>
            </a:endParaRPr>
          </a:p>
        </p:txBody>
      </p:sp>
      <p:sp>
        <p:nvSpPr>
          <p:cNvPr id="15" name="文本框 14"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txBox="1"/>
          <p:nvPr/>
        </p:nvSpPr>
        <p:spPr>
          <a:xfrm>
            <a:off x="6633220" y="5284356"/>
            <a:ext cx="3116180" cy="507831"/>
          </a:xfrm>
          <a:prstGeom prst="rect">
            <a:avLst/>
          </a:prstGeom>
          <a:noFill/>
        </p:spPr>
        <p:txBody>
          <a:bodyPr wrap="square" rtlCol="0">
            <a:spAutoFit/>
          </a:bodyPr>
          <a:lstStyle/>
          <a:p>
            <a:pP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管理员数据分析</a:t>
            </a:r>
            <a:r>
              <a:rPr lang="en-US" altLang="zh-CN" b="1" dirty="0">
                <a:solidFill>
                  <a:schemeClr val="bg1"/>
                </a:solidFill>
                <a:latin typeface="微软雅黑" panose="020B0503020204020204" pitchFamily="34" charset="-122"/>
                <a:ea typeface="微软雅黑" panose="020B0503020204020204" pitchFamily="34" charset="-122"/>
              </a:rPr>
              <a:t>/</a:t>
            </a:r>
            <a:r>
              <a:rPr lang="zh-CN" altLang="en-US" b="1" dirty="0">
                <a:solidFill>
                  <a:schemeClr val="bg1"/>
                </a:solidFill>
                <a:latin typeface="微软雅黑" panose="020B0503020204020204" pitchFamily="34" charset="-122"/>
                <a:ea typeface="微软雅黑" panose="020B0503020204020204" pitchFamily="34" charset="-122"/>
              </a:rPr>
              <a:t>查看</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功能设计 </a:t>
            </a:r>
            <a:r>
              <a:rPr lang="en-US" altLang="zh-CN" dirty="0"/>
              <a:t>– </a:t>
            </a:r>
            <a:r>
              <a:rPr lang="zh-CN" altLang="en-US" dirty="0"/>
              <a:t>通用</a:t>
            </a:r>
            <a:r>
              <a:rPr lang="en-US" altLang="zh-CN" dirty="0"/>
              <a:t>+APP</a:t>
            </a:r>
            <a:r>
              <a:rPr lang="zh-CN" altLang="en-US" dirty="0"/>
              <a:t>能力</a:t>
            </a:r>
          </a:p>
        </p:txBody>
      </p:sp>
      <p:grpSp>
        <p:nvGrpSpPr>
          <p:cNvPr id="45" name="组 2"/>
          <p:cNvGrpSpPr/>
          <p:nvPr/>
        </p:nvGrpSpPr>
        <p:grpSpPr>
          <a:xfrm>
            <a:off x="5652938" y="2069827"/>
            <a:ext cx="3243630" cy="2762833"/>
            <a:chOff x="8358453" y="2490001"/>
            <a:chExt cx="3243630" cy="2762833"/>
          </a:xfrm>
        </p:grpSpPr>
        <p:sp>
          <p:nvSpPr>
            <p:cNvPr id="46" name="矩形 45"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p:nvPr/>
          </p:nvSpPr>
          <p:spPr>
            <a:xfrm>
              <a:off x="9603464" y="2490001"/>
              <a:ext cx="717199" cy="739145"/>
            </a:xfrm>
            <a:prstGeom prst="rect">
              <a:avLst/>
            </a:prstGeom>
            <a:solidFill>
              <a:srgbClr val="009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anose="020B0503020204020204" pitchFamily="34" charset="-122"/>
                <a:ea typeface="微软雅黑" panose="020B0503020204020204" pitchFamily="34" charset="-122"/>
              </a:endParaRPr>
            </a:p>
          </p:txBody>
        </p:sp>
        <p:sp>
          <p:nvSpPr>
            <p:cNvPr id="47" name="矩形 46"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p:nvPr/>
          </p:nvSpPr>
          <p:spPr>
            <a:xfrm>
              <a:off x="8358453" y="3683174"/>
              <a:ext cx="3243630" cy="156966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dirty="0">
                  <a:latin typeface="微软雅黑" panose="020B0503020204020204" pitchFamily="34" charset="-122"/>
                  <a:ea typeface="微软雅黑" panose="020B0503020204020204" pitchFamily="34" charset="-122"/>
                  <a:cs typeface="Segoe UI Semilight" panose="020B0402040204020203" pitchFamily="34" charset="0"/>
                </a:rPr>
                <a:t>基于百度</a:t>
              </a:r>
              <a:r>
                <a:rPr lang="en-US" altLang="zh-CN" sz="1600" dirty="0">
                  <a:latin typeface="微软雅黑" panose="020B0503020204020204" pitchFamily="34" charset="-122"/>
                  <a:ea typeface="微软雅黑" panose="020B0503020204020204" pitchFamily="34" charset="-122"/>
                  <a:cs typeface="Segoe UI Semilight" panose="020B0402040204020203" pitchFamily="34" charset="0"/>
                </a:rPr>
                <a:t>AI</a:t>
              </a:r>
              <a:r>
                <a:rPr lang="zh-CN" altLang="en-US" sz="1600" dirty="0">
                  <a:latin typeface="微软雅黑" panose="020B0503020204020204" pitchFamily="34" charset="-122"/>
                  <a:ea typeface="微软雅黑" panose="020B0503020204020204" pitchFamily="34" charset="-122"/>
                  <a:cs typeface="Segoe UI Semilight" panose="020B0402040204020203" pitchFamily="34" charset="0"/>
                </a:rPr>
                <a:t>图像识别技术，支持任意场景、复杂背景、任意版面识别，支持</a:t>
              </a:r>
              <a:r>
                <a:rPr lang="en-US" altLang="zh-CN" sz="1600" dirty="0">
                  <a:latin typeface="微软雅黑" panose="020B0503020204020204" pitchFamily="34" charset="-122"/>
                  <a:ea typeface="微软雅黑" panose="020B0503020204020204" pitchFamily="34" charset="-122"/>
                  <a:cs typeface="Segoe UI Semilight" panose="020B0402040204020203" pitchFamily="34" charset="0"/>
                </a:rPr>
                <a:t>10</a:t>
              </a:r>
              <a:r>
                <a:rPr lang="zh-CN" altLang="en-US" sz="1600" dirty="0">
                  <a:latin typeface="微软雅黑" panose="020B0503020204020204" pitchFamily="34" charset="-122"/>
                  <a:ea typeface="微软雅黑" panose="020B0503020204020204" pitchFamily="34" charset="-122"/>
                  <a:cs typeface="Segoe UI Semilight" panose="020B0402040204020203" pitchFamily="34" charset="0"/>
                </a:rPr>
                <a:t>多种语言的识别，在图片文字清晰，小幅度倾斜、无明显背光等情况下识别率高达</a:t>
              </a:r>
              <a:r>
                <a:rPr lang="en-US" altLang="zh-CN" sz="1600" dirty="0">
                  <a:latin typeface="微软雅黑" panose="020B0503020204020204" pitchFamily="34" charset="-122"/>
                  <a:ea typeface="微软雅黑" panose="020B0503020204020204" pitchFamily="34" charset="-122"/>
                  <a:cs typeface="Segoe UI Semilight" panose="020B0402040204020203" pitchFamily="34" charset="0"/>
                </a:rPr>
                <a:t>90%</a:t>
              </a:r>
              <a:r>
                <a:rPr lang="zh-CN" altLang="en-US" sz="1600" dirty="0">
                  <a:latin typeface="微软雅黑" panose="020B0503020204020204" pitchFamily="34" charset="-122"/>
                  <a:ea typeface="微软雅黑" panose="020B0503020204020204" pitchFamily="34" charset="-122"/>
                  <a:cs typeface="Segoe UI Semilight" panose="020B0402040204020203" pitchFamily="34" charset="0"/>
                </a:rPr>
                <a:t>以上</a:t>
              </a:r>
              <a:endParaRPr lang="en-US" altLang="zh-CN" sz="1600" dirty="0">
                <a:latin typeface="微软雅黑" panose="020B0503020204020204" pitchFamily="34" charset="-122"/>
                <a:ea typeface="微软雅黑" panose="020B0503020204020204" pitchFamily="34" charset="-122"/>
                <a:cs typeface="Segoe UI Semilight" panose="020B0402040204020203" pitchFamily="34" charset="0"/>
              </a:endParaRPr>
            </a:p>
          </p:txBody>
        </p:sp>
        <p:sp>
          <p:nvSpPr>
            <p:cNvPr id="48" name="文本框 47"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txBox="1"/>
            <p:nvPr/>
          </p:nvSpPr>
          <p:spPr>
            <a:xfrm>
              <a:off x="9477567" y="3344620"/>
              <a:ext cx="1005403" cy="338554"/>
            </a:xfrm>
            <a:prstGeom prst="rect">
              <a:avLst/>
            </a:prstGeom>
            <a:noFill/>
          </p:spPr>
          <p:txBody>
            <a:bodyPr wrap="none" rtlCol="0">
              <a:spAutoFit/>
            </a:bodyPr>
            <a:lstStyle/>
            <a:p>
              <a:r>
                <a:rPr lang="zh-CN" altLang="en-US" sz="1600" b="1" dirty="0">
                  <a:latin typeface="微软雅黑" panose="020B0503020204020204" pitchFamily="34" charset="-122"/>
                  <a:ea typeface="微软雅黑" panose="020B0503020204020204" pitchFamily="34" charset="-122"/>
                </a:rPr>
                <a:t>图像交互</a:t>
              </a:r>
            </a:p>
          </p:txBody>
        </p:sp>
      </p:grpSp>
      <p:sp>
        <p:nvSpPr>
          <p:cNvPr id="51" name="矩形 50"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p:nvPr/>
        </p:nvSpPr>
        <p:spPr>
          <a:xfrm>
            <a:off x="1962324" y="3298272"/>
            <a:ext cx="3247152" cy="156966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600" dirty="0">
                <a:latin typeface="微软雅黑" panose="020B0503020204020204" pitchFamily="34" charset="-122"/>
                <a:ea typeface="微软雅黑" panose="020B0503020204020204" pitchFamily="34" charset="-122"/>
              </a:rPr>
              <a:t>基于百度</a:t>
            </a:r>
            <a:r>
              <a:rPr lang="en-US" altLang="zh-CN" sz="1600" dirty="0">
                <a:latin typeface="微软雅黑" panose="020B0503020204020204" pitchFamily="34" charset="-122"/>
                <a:ea typeface="微软雅黑" panose="020B0503020204020204" pitchFamily="34" charset="-122"/>
              </a:rPr>
              <a:t>AI</a:t>
            </a:r>
            <a:r>
              <a:rPr lang="zh-CN" altLang="en-US" sz="1600" dirty="0">
                <a:latin typeface="微软雅黑" panose="020B0503020204020204" pitchFamily="34" charset="-122"/>
                <a:ea typeface="微软雅黑" panose="020B0503020204020204" pitchFamily="34" charset="-122"/>
              </a:rPr>
              <a:t>语音识别技术，融合百度领先的自然语言处理技术支持多场景智能语音交互，识别准确率高达</a:t>
            </a:r>
            <a:r>
              <a:rPr lang="en-US" altLang="zh-CN" sz="1600" dirty="0">
                <a:latin typeface="微软雅黑" panose="020B0503020204020204" pitchFamily="34" charset="-122"/>
                <a:ea typeface="微软雅黑" panose="020B0503020204020204" pitchFamily="34" charset="-122"/>
              </a:rPr>
              <a:t>90%</a:t>
            </a:r>
            <a:r>
              <a:rPr lang="zh-CN" altLang="en-US" sz="1600" dirty="0">
                <a:latin typeface="微软雅黑" panose="020B0503020204020204" pitchFamily="34" charset="-122"/>
                <a:ea typeface="微软雅黑" panose="020B0503020204020204" pitchFamily="34" charset="-122"/>
              </a:rPr>
              <a:t>以上</a:t>
            </a:r>
            <a:endParaRPr lang="en-US" altLang="zh-CN" sz="1600" dirty="0">
              <a:latin typeface="微软雅黑" panose="020B0503020204020204" pitchFamily="34" charset="-122"/>
              <a:ea typeface="微软雅黑" panose="020B0503020204020204" pitchFamily="34" charset="-122"/>
            </a:endParaRPr>
          </a:p>
        </p:txBody>
      </p:sp>
      <p:sp>
        <p:nvSpPr>
          <p:cNvPr id="52" name="文本框 51"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txBox="1"/>
          <p:nvPr/>
        </p:nvSpPr>
        <p:spPr>
          <a:xfrm>
            <a:off x="2988718" y="2917285"/>
            <a:ext cx="1005403" cy="338554"/>
          </a:xfrm>
          <a:prstGeom prst="rect">
            <a:avLst/>
          </a:prstGeom>
          <a:noFill/>
        </p:spPr>
        <p:txBody>
          <a:bodyPr wrap="none" rtlCol="0">
            <a:spAutoFit/>
          </a:bodyPr>
          <a:lstStyle/>
          <a:p>
            <a:r>
              <a:rPr lang="zh-CN" altLang="en-US" sz="1600" b="1" dirty="0">
                <a:latin typeface="微软雅黑" panose="020B0503020204020204" pitchFamily="34" charset="-122"/>
                <a:ea typeface="微软雅黑" panose="020B0503020204020204" pitchFamily="34" charset="-122"/>
              </a:rPr>
              <a:t>语音交互</a:t>
            </a:r>
          </a:p>
        </p:txBody>
      </p:sp>
      <p:sp>
        <p:nvSpPr>
          <p:cNvPr id="50" name="矩形 49"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p:nvPr/>
        </p:nvSpPr>
        <p:spPr>
          <a:xfrm>
            <a:off x="3133222" y="2093289"/>
            <a:ext cx="716400" cy="738000"/>
          </a:xfrm>
          <a:prstGeom prst="rect">
            <a:avLst/>
          </a:prstGeom>
          <a:solidFill>
            <a:srgbClr val="009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7220" y="2248089"/>
            <a:ext cx="428400" cy="428400"/>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2347" y="2225199"/>
            <a:ext cx="428400" cy="4284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语音交互</a:t>
            </a:r>
          </a:p>
        </p:txBody>
      </p:sp>
      <p:sp>
        <p:nvSpPr>
          <p:cNvPr id="24" name="TextBox 18"/>
          <p:cNvSpPr txBox="1"/>
          <p:nvPr/>
        </p:nvSpPr>
        <p:spPr>
          <a:xfrm>
            <a:off x="4914652" y="1063876"/>
            <a:ext cx="5472608" cy="2169825"/>
          </a:xfrm>
          <a:prstGeom prst="rect">
            <a:avLst/>
          </a:prstGeom>
          <a:noFill/>
          <a:ln>
            <a:noFill/>
          </a:ln>
        </p:spPr>
        <p:txBody>
          <a:bodyPr wrap="square" rtlCol="0">
            <a:spAutoFit/>
          </a:bodyPr>
          <a:lstStyle/>
          <a:p>
            <a:pPr marL="342900" indent="-342900">
              <a:lnSpc>
                <a:spcPct val="1500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百度教育</a:t>
            </a:r>
            <a:r>
              <a:rPr lang="en-US" altLang="zh-CN" dirty="0">
                <a:latin typeface="微软雅黑" panose="020B0503020204020204" pitchFamily="34" charset="-122"/>
                <a:ea typeface="微软雅黑" panose="020B0503020204020204" pitchFamily="34" charset="-122"/>
              </a:rPr>
              <a:t>APP</a:t>
            </a:r>
            <a:r>
              <a:rPr lang="zh-CN" altLang="en-US" dirty="0">
                <a:latin typeface="微软雅黑" panose="020B0503020204020204" pitchFamily="34" charset="-122"/>
                <a:ea typeface="微软雅黑" panose="020B0503020204020204" pitchFamily="34" charset="-122"/>
              </a:rPr>
              <a:t>，集成百度</a:t>
            </a:r>
            <a:r>
              <a:rPr lang="en-US" altLang="zh-CN" dirty="0">
                <a:latin typeface="微软雅黑" panose="020B0503020204020204" pitchFamily="34" charset="-122"/>
                <a:ea typeface="微软雅黑" panose="020B0503020204020204" pitchFamily="34" charset="-122"/>
              </a:rPr>
              <a:t>AI</a:t>
            </a:r>
            <a:r>
              <a:rPr lang="zh-CN" altLang="en-US" dirty="0">
                <a:latin typeface="微软雅黑" panose="020B0503020204020204" pitchFamily="34" charset="-122"/>
                <a:ea typeface="微软雅黑" panose="020B0503020204020204" pitchFamily="34" charset="-122"/>
              </a:rPr>
              <a:t>部门语音识别技术，识别准确率高达</a:t>
            </a:r>
            <a:r>
              <a:rPr lang="en-US" altLang="zh-CN" dirty="0">
                <a:latin typeface="微软雅黑" panose="020B0503020204020204" pitchFamily="34" charset="-122"/>
                <a:ea typeface="微软雅黑" panose="020B0503020204020204" pitchFamily="34" charset="-122"/>
              </a:rPr>
              <a:t>97%</a:t>
            </a:r>
          </a:p>
          <a:p>
            <a:pPr marL="342900" indent="-342900">
              <a:lnSpc>
                <a:spcPct val="1500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语音识别后，根据检索词语显示检索结果，并智能推荐该检索词相关的知识图谱上的知识点与资源内容</a:t>
            </a:r>
            <a:endParaRPr lang="en-US" altLang="zh-CN" dirty="0">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4671" y="1214066"/>
            <a:ext cx="2215944" cy="3941425"/>
          </a:xfrm>
          <a:prstGeom prst="rect">
            <a:avLst/>
          </a:prstGeom>
        </p:spPr>
      </p:pic>
      <p:sp>
        <p:nvSpPr>
          <p:cNvPr id="11" name="TextBox 18"/>
          <p:cNvSpPr txBox="1"/>
          <p:nvPr/>
        </p:nvSpPr>
        <p:spPr>
          <a:xfrm>
            <a:off x="5346700" y="3361443"/>
            <a:ext cx="1128986" cy="368300"/>
          </a:xfrm>
          <a:prstGeom prst="rect">
            <a:avLst/>
          </a:prstGeom>
          <a:solidFill>
            <a:srgbClr val="415AC5"/>
          </a:solidFill>
          <a:ln>
            <a:noFill/>
          </a:ln>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执行方式</a:t>
            </a:r>
          </a:p>
        </p:txBody>
      </p:sp>
      <p:sp>
        <p:nvSpPr>
          <p:cNvPr id="12" name="矩形 11"/>
          <p:cNvSpPr/>
          <p:nvPr/>
        </p:nvSpPr>
        <p:spPr>
          <a:xfrm>
            <a:off x="5365223" y="3844510"/>
            <a:ext cx="2733619" cy="706219"/>
          </a:xfrm>
          <a:prstGeom prst="rect">
            <a:avLst/>
          </a:prstGeom>
          <a:solidFill>
            <a:srgbClr val="FFC000"/>
          </a:solidFill>
        </p:spPr>
        <p:txBody>
          <a:bodyPr wrap="square">
            <a:spAutoFit/>
          </a:bodyPr>
          <a:lstStyle/>
          <a:p>
            <a:pPr algn="just">
              <a:spcAft>
                <a:spcPts val="420"/>
              </a:spcAft>
            </a:pPr>
            <a:endParaRPr lang="en-US" altLang="zh-CN" sz="1830" dirty="0">
              <a:solidFill>
                <a:schemeClr val="bg1"/>
              </a:solidFill>
              <a:latin typeface="Calibri" panose="020F0502020204030204"/>
            </a:endParaRPr>
          </a:p>
          <a:p>
            <a:pPr algn="just">
              <a:spcAft>
                <a:spcPts val="420"/>
              </a:spcAft>
            </a:pPr>
            <a:endParaRPr lang="en-US" altLang="zh-CN" sz="1830" dirty="0">
              <a:solidFill>
                <a:schemeClr val="bg1"/>
              </a:solidFill>
              <a:latin typeface="Calibri" panose="020F0502020204030204"/>
            </a:endParaRPr>
          </a:p>
        </p:txBody>
      </p:sp>
      <p:cxnSp>
        <p:nvCxnSpPr>
          <p:cNvPr id="13" name="直接连接符 12"/>
          <p:cNvCxnSpPr/>
          <p:nvPr/>
        </p:nvCxnSpPr>
        <p:spPr>
          <a:xfrm>
            <a:off x="5277855" y="3844510"/>
            <a:ext cx="0" cy="706219"/>
          </a:xfrm>
          <a:prstGeom prst="line">
            <a:avLst/>
          </a:prstGeom>
          <a:ln w="57150">
            <a:solidFill>
              <a:srgbClr val="5A9BD5"/>
            </a:solidFill>
          </a:ln>
        </p:spPr>
        <p:style>
          <a:lnRef idx="1">
            <a:schemeClr val="accent1"/>
          </a:lnRef>
          <a:fillRef idx="0">
            <a:schemeClr val="accent1"/>
          </a:fillRef>
          <a:effectRef idx="0">
            <a:schemeClr val="accent1"/>
          </a:effectRef>
          <a:fontRef idx="minor">
            <a:schemeClr val="tx1"/>
          </a:fontRef>
        </p:style>
      </p:cxnSp>
      <p:sp>
        <p:nvSpPr>
          <p:cNvPr id="14" name="等腰三角形 13"/>
          <p:cNvSpPr/>
          <p:nvPr/>
        </p:nvSpPr>
        <p:spPr>
          <a:xfrm rot="16200000">
            <a:off x="5035905" y="4105865"/>
            <a:ext cx="242846" cy="183507"/>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30">
              <a:solidFill>
                <a:schemeClr val="bg1"/>
              </a:solidFill>
            </a:endParaRPr>
          </a:p>
        </p:txBody>
      </p:sp>
      <p:sp>
        <p:nvSpPr>
          <p:cNvPr id="15" name="矩形 14"/>
          <p:cNvSpPr/>
          <p:nvPr/>
        </p:nvSpPr>
        <p:spPr>
          <a:xfrm>
            <a:off x="5365223" y="4647307"/>
            <a:ext cx="2755982" cy="706219"/>
          </a:xfrm>
          <a:prstGeom prst="rect">
            <a:avLst/>
          </a:prstGeom>
          <a:solidFill>
            <a:srgbClr val="5A9BD5"/>
          </a:solidFill>
        </p:spPr>
        <p:txBody>
          <a:bodyPr wrap="square">
            <a:spAutoFit/>
          </a:bodyPr>
          <a:lstStyle/>
          <a:p>
            <a:pPr algn="just">
              <a:spcAft>
                <a:spcPts val="420"/>
              </a:spcAft>
            </a:pPr>
            <a:endParaRPr lang="en-US" altLang="zh-CN" sz="1830" dirty="0">
              <a:solidFill>
                <a:schemeClr val="bg1"/>
              </a:solidFill>
              <a:latin typeface="Calibri" panose="020F0502020204030204"/>
            </a:endParaRPr>
          </a:p>
          <a:p>
            <a:pPr algn="just">
              <a:spcAft>
                <a:spcPts val="420"/>
              </a:spcAft>
            </a:pPr>
            <a:endParaRPr lang="en-US" altLang="zh-CN" sz="1830" dirty="0">
              <a:solidFill>
                <a:schemeClr val="bg1"/>
              </a:solidFill>
              <a:latin typeface="Calibri" panose="020F0502020204030204"/>
            </a:endParaRPr>
          </a:p>
        </p:txBody>
      </p:sp>
      <p:cxnSp>
        <p:nvCxnSpPr>
          <p:cNvPr id="16" name="直接连接符 15"/>
          <p:cNvCxnSpPr/>
          <p:nvPr/>
        </p:nvCxnSpPr>
        <p:spPr>
          <a:xfrm>
            <a:off x="5277855" y="4647307"/>
            <a:ext cx="0" cy="706219"/>
          </a:xfrm>
          <a:prstGeom prst="line">
            <a:avLst/>
          </a:prstGeom>
          <a:ln w="57150">
            <a:solidFill>
              <a:srgbClr val="FFCE00"/>
            </a:solidFill>
          </a:ln>
        </p:spPr>
        <p:style>
          <a:lnRef idx="1">
            <a:schemeClr val="accent1"/>
          </a:lnRef>
          <a:fillRef idx="0">
            <a:schemeClr val="accent1"/>
          </a:fillRef>
          <a:effectRef idx="0">
            <a:schemeClr val="accent1"/>
          </a:effectRef>
          <a:fontRef idx="minor">
            <a:schemeClr val="tx1"/>
          </a:fontRef>
        </p:style>
      </p:cxnSp>
      <p:sp>
        <p:nvSpPr>
          <p:cNvPr id="17" name="等腰三角形 16"/>
          <p:cNvSpPr/>
          <p:nvPr/>
        </p:nvSpPr>
        <p:spPr>
          <a:xfrm rot="16200000">
            <a:off x="5035904" y="4908662"/>
            <a:ext cx="242846" cy="183507"/>
          </a:xfrm>
          <a:prstGeom prst="triangle">
            <a:avLst/>
          </a:prstGeom>
          <a:solidFill>
            <a:srgbClr val="5A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30">
              <a:solidFill>
                <a:schemeClr val="bg1"/>
              </a:solidFill>
            </a:endParaRPr>
          </a:p>
        </p:txBody>
      </p:sp>
      <p:sp>
        <p:nvSpPr>
          <p:cNvPr id="18" name="文本框 17"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txBox="1"/>
          <p:nvPr/>
        </p:nvSpPr>
        <p:spPr>
          <a:xfrm>
            <a:off x="5403747" y="3941890"/>
            <a:ext cx="3116180" cy="507831"/>
          </a:xfrm>
          <a:prstGeom prst="rect">
            <a:avLst/>
          </a:prstGeom>
          <a:noFill/>
        </p:spPr>
        <p:txBody>
          <a:bodyPr wrap="square" rtlCol="0">
            <a:spAutoFit/>
          </a:bodyPr>
          <a:lstStyle/>
          <a:p>
            <a:pPr algn="l">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调用百度语音识别</a:t>
            </a:r>
            <a:r>
              <a:rPr lang="en-US" altLang="zh-CN" b="1" dirty="0">
                <a:solidFill>
                  <a:schemeClr val="bg1"/>
                </a:solidFill>
                <a:latin typeface="微软雅黑" panose="020B0503020204020204" pitchFamily="34" charset="-122"/>
                <a:ea typeface="微软雅黑" panose="020B0503020204020204" pitchFamily="34" charset="-122"/>
              </a:rPr>
              <a:t>PAAS</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9" name="文本框 18"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txBox="1"/>
          <p:nvPr/>
        </p:nvSpPr>
        <p:spPr>
          <a:xfrm>
            <a:off x="5371604" y="4727514"/>
            <a:ext cx="3097154" cy="458908"/>
          </a:xfrm>
          <a:prstGeom prst="rect">
            <a:avLst/>
          </a:prstGeom>
          <a:noFill/>
        </p:spPr>
        <p:txBody>
          <a:bodyPr wrap="square" rtlCol="0">
            <a:spAutoFit/>
          </a:bodyPr>
          <a:lstStyle/>
          <a:p>
            <a:pP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使用百度教育</a:t>
            </a:r>
            <a:r>
              <a:rPr lang="en-US" altLang="zh-CN" b="1" dirty="0">
                <a:solidFill>
                  <a:schemeClr val="bg1"/>
                </a:solidFill>
                <a:latin typeface="微软雅黑" panose="020B0503020204020204" pitchFamily="34" charset="-122"/>
                <a:ea typeface="微软雅黑" panose="020B0503020204020204" pitchFamily="34" charset="-122"/>
              </a:rPr>
              <a:t>APP</a:t>
            </a:r>
            <a:endParaRPr lang="zh-CN" altLang="en-US" b="1" dirty="0">
              <a:solidFill>
                <a:schemeClr val="bg1"/>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56996" y="1205731"/>
            <a:ext cx="2158696" cy="3839601"/>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4672" y="1214067"/>
            <a:ext cx="2215944" cy="3941426"/>
          </a:xfrm>
          <a:prstGeom prst="rect">
            <a:avLst/>
          </a:prstGeom>
        </p:spPr>
      </p:pic>
      <p:sp>
        <p:nvSpPr>
          <p:cNvPr id="2" name="标题 1"/>
          <p:cNvSpPr>
            <a:spLocks noGrp="1"/>
          </p:cNvSpPr>
          <p:nvPr>
            <p:ph type="title"/>
          </p:nvPr>
        </p:nvSpPr>
        <p:spPr/>
        <p:txBody>
          <a:bodyPr/>
          <a:lstStyle/>
          <a:p>
            <a:r>
              <a:rPr lang="zh-CN" altLang="en-US" dirty="0"/>
              <a:t>图像交互</a:t>
            </a:r>
          </a:p>
        </p:txBody>
      </p:sp>
      <p:sp>
        <p:nvSpPr>
          <p:cNvPr id="24" name="TextBox 18"/>
          <p:cNvSpPr txBox="1"/>
          <p:nvPr/>
        </p:nvSpPr>
        <p:spPr>
          <a:xfrm>
            <a:off x="4914652" y="1063876"/>
            <a:ext cx="5472608" cy="2585323"/>
          </a:xfrm>
          <a:prstGeom prst="rect">
            <a:avLst/>
          </a:prstGeom>
          <a:noFill/>
          <a:ln>
            <a:noFill/>
          </a:ln>
        </p:spPr>
        <p:txBody>
          <a:bodyPr wrap="square" rtlCol="0">
            <a:spAutoFit/>
          </a:bodyPr>
          <a:lstStyle/>
          <a:p>
            <a:pPr marL="342900" indent="-342900">
              <a:lnSpc>
                <a:spcPct val="1500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百度教育</a:t>
            </a:r>
            <a:r>
              <a:rPr lang="en-US" altLang="zh-CN" dirty="0">
                <a:latin typeface="微软雅黑" panose="020B0503020204020204" pitchFamily="34" charset="-122"/>
                <a:ea typeface="微软雅黑" panose="020B0503020204020204" pitchFamily="34" charset="-122"/>
              </a:rPr>
              <a:t>APP</a:t>
            </a:r>
            <a:r>
              <a:rPr lang="zh-CN" altLang="en-US" dirty="0">
                <a:latin typeface="微软雅黑" panose="020B0503020204020204" pitchFamily="34" charset="-122"/>
                <a:ea typeface="微软雅黑" panose="020B0503020204020204" pitchFamily="34" charset="-122"/>
              </a:rPr>
              <a:t>，集成百度</a:t>
            </a:r>
            <a:r>
              <a:rPr lang="en-US" altLang="zh-CN" dirty="0">
                <a:latin typeface="微软雅黑" panose="020B0503020204020204" pitchFamily="34" charset="-122"/>
                <a:ea typeface="微软雅黑" panose="020B0503020204020204" pitchFamily="34" charset="-122"/>
              </a:rPr>
              <a:t>AI</a:t>
            </a:r>
            <a:r>
              <a:rPr lang="zh-CN" altLang="en-US" dirty="0">
                <a:latin typeface="微软雅黑" panose="020B0503020204020204" pitchFamily="34" charset="-122"/>
                <a:ea typeface="微软雅黑" panose="020B0503020204020204" pitchFamily="34" charset="-122"/>
              </a:rPr>
              <a:t>部门图像识别技术，分析图片成分，判断图片含义</a:t>
            </a:r>
            <a:endParaRPr lang="en-US" altLang="zh-CN" dirty="0">
              <a:latin typeface="微软雅黑" panose="020B0503020204020204" pitchFamily="34" charset="-122"/>
              <a:ea typeface="微软雅黑" panose="020B0503020204020204" pitchFamily="34" charset="-122"/>
            </a:endParaRPr>
          </a:p>
          <a:p>
            <a:pPr marL="342900" indent="-342900">
              <a:lnSpc>
                <a:spcPct val="1500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根据图片含义得出相应检索结果结论，并智能推荐该检索词相关的知识图谱上的知识点与资源内容</a:t>
            </a:r>
            <a:endParaRPr lang="en-US" altLang="zh-CN" dirty="0">
              <a:latin typeface="微软雅黑" panose="020B0503020204020204" pitchFamily="34" charset="-122"/>
              <a:ea typeface="微软雅黑" panose="020B0503020204020204" pitchFamily="34" charset="-122"/>
            </a:endParaRPr>
          </a:p>
          <a:p>
            <a:pPr marL="342900" indent="-342900">
              <a:lnSpc>
                <a:spcPct val="150000"/>
              </a:lnSpc>
              <a:buFont typeface="Arial" panose="020B0604020202020204" pitchFamily="34" charset="0"/>
              <a:buChar char="•"/>
            </a:pPr>
            <a:endParaRPr lang="en-US" altLang="zh-CN" dirty="0">
              <a:latin typeface="微软雅黑" panose="020B0503020204020204" pitchFamily="34" charset="-122"/>
              <a:ea typeface="微软雅黑" panose="020B0503020204020204" pitchFamily="34" charset="-122"/>
            </a:endParaRPr>
          </a:p>
        </p:txBody>
      </p:sp>
      <p:sp>
        <p:nvSpPr>
          <p:cNvPr id="11" name="TextBox 18"/>
          <p:cNvSpPr txBox="1"/>
          <p:nvPr/>
        </p:nvSpPr>
        <p:spPr>
          <a:xfrm>
            <a:off x="5346700" y="3361443"/>
            <a:ext cx="1128986" cy="368300"/>
          </a:xfrm>
          <a:prstGeom prst="rect">
            <a:avLst/>
          </a:prstGeom>
          <a:solidFill>
            <a:srgbClr val="415AC5"/>
          </a:solidFill>
          <a:ln>
            <a:noFill/>
          </a:ln>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执行方式</a:t>
            </a:r>
          </a:p>
        </p:txBody>
      </p:sp>
      <p:sp>
        <p:nvSpPr>
          <p:cNvPr id="12" name="矩形 11"/>
          <p:cNvSpPr/>
          <p:nvPr/>
        </p:nvSpPr>
        <p:spPr>
          <a:xfrm>
            <a:off x="5365223" y="3844510"/>
            <a:ext cx="2733619" cy="706219"/>
          </a:xfrm>
          <a:prstGeom prst="rect">
            <a:avLst/>
          </a:prstGeom>
          <a:solidFill>
            <a:srgbClr val="FFC000"/>
          </a:solidFill>
        </p:spPr>
        <p:txBody>
          <a:bodyPr wrap="square">
            <a:spAutoFit/>
          </a:bodyPr>
          <a:lstStyle/>
          <a:p>
            <a:pPr algn="just">
              <a:spcAft>
                <a:spcPts val="420"/>
              </a:spcAft>
            </a:pPr>
            <a:endParaRPr lang="en-US" altLang="zh-CN" sz="1830" dirty="0">
              <a:solidFill>
                <a:schemeClr val="bg1"/>
              </a:solidFill>
              <a:latin typeface="Calibri" panose="020F0502020204030204"/>
            </a:endParaRPr>
          </a:p>
          <a:p>
            <a:pPr algn="just">
              <a:spcAft>
                <a:spcPts val="420"/>
              </a:spcAft>
            </a:pPr>
            <a:endParaRPr lang="en-US" altLang="zh-CN" sz="1830" dirty="0">
              <a:solidFill>
                <a:schemeClr val="bg1"/>
              </a:solidFill>
              <a:latin typeface="Calibri" panose="020F0502020204030204"/>
            </a:endParaRPr>
          </a:p>
        </p:txBody>
      </p:sp>
      <p:cxnSp>
        <p:nvCxnSpPr>
          <p:cNvPr id="13" name="直接连接符 12"/>
          <p:cNvCxnSpPr/>
          <p:nvPr/>
        </p:nvCxnSpPr>
        <p:spPr>
          <a:xfrm>
            <a:off x="5277855" y="3844510"/>
            <a:ext cx="0" cy="706219"/>
          </a:xfrm>
          <a:prstGeom prst="line">
            <a:avLst/>
          </a:prstGeom>
          <a:ln w="57150">
            <a:solidFill>
              <a:srgbClr val="5A9BD5"/>
            </a:solidFill>
          </a:ln>
        </p:spPr>
        <p:style>
          <a:lnRef idx="1">
            <a:schemeClr val="accent1"/>
          </a:lnRef>
          <a:fillRef idx="0">
            <a:schemeClr val="accent1"/>
          </a:fillRef>
          <a:effectRef idx="0">
            <a:schemeClr val="accent1"/>
          </a:effectRef>
          <a:fontRef idx="minor">
            <a:schemeClr val="tx1"/>
          </a:fontRef>
        </p:style>
      </p:cxnSp>
      <p:sp>
        <p:nvSpPr>
          <p:cNvPr id="14" name="等腰三角形 13"/>
          <p:cNvSpPr/>
          <p:nvPr/>
        </p:nvSpPr>
        <p:spPr>
          <a:xfrm rot="16200000">
            <a:off x="5035905" y="4105865"/>
            <a:ext cx="242846" cy="183507"/>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30">
              <a:solidFill>
                <a:schemeClr val="bg1"/>
              </a:solidFill>
            </a:endParaRPr>
          </a:p>
        </p:txBody>
      </p:sp>
      <p:sp>
        <p:nvSpPr>
          <p:cNvPr id="15" name="矩形 14"/>
          <p:cNvSpPr/>
          <p:nvPr/>
        </p:nvSpPr>
        <p:spPr>
          <a:xfrm>
            <a:off x="5365223" y="4647307"/>
            <a:ext cx="2755982" cy="706219"/>
          </a:xfrm>
          <a:prstGeom prst="rect">
            <a:avLst/>
          </a:prstGeom>
          <a:solidFill>
            <a:srgbClr val="5A9BD5"/>
          </a:solidFill>
        </p:spPr>
        <p:txBody>
          <a:bodyPr wrap="square">
            <a:spAutoFit/>
          </a:bodyPr>
          <a:lstStyle/>
          <a:p>
            <a:pPr algn="just">
              <a:spcAft>
                <a:spcPts val="420"/>
              </a:spcAft>
            </a:pPr>
            <a:endParaRPr lang="en-US" altLang="zh-CN" sz="1830" dirty="0">
              <a:solidFill>
                <a:schemeClr val="bg1"/>
              </a:solidFill>
              <a:latin typeface="Calibri" panose="020F0502020204030204"/>
            </a:endParaRPr>
          </a:p>
          <a:p>
            <a:pPr algn="just">
              <a:spcAft>
                <a:spcPts val="420"/>
              </a:spcAft>
            </a:pPr>
            <a:endParaRPr lang="en-US" altLang="zh-CN" sz="1830" dirty="0">
              <a:solidFill>
                <a:schemeClr val="bg1"/>
              </a:solidFill>
              <a:latin typeface="Calibri" panose="020F0502020204030204"/>
            </a:endParaRPr>
          </a:p>
        </p:txBody>
      </p:sp>
      <p:cxnSp>
        <p:nvCxnSpPr>
          <p:cNvPr id="16" name="直接连接符 15"/>
          <p:cNvCxnSpPr/>
          <p:nvPr/>
        </p:nvCxnSpPr>
        <p:spPr>
          <a:xfrm>
            <a:off x="5277855" y="4647307"/>
            <a:ext cx="0" cy="706219"/>
          </a:xfrm>
          <a:prstGeom prst="line">
            <a:avLst/>
          </a:prstGeom>
          <a:ln w="57150">
            <a:solidFill>
              <a:srgbClr val="FFCE00"/>
            </a:solidFill>
          </a:ln>
        </p:spPr>
        <p:style>
          <a:lnRef idx="1">
            <a:schemeClr val="accent1"/>
          </a:lnRef>
          <a:fillRef idx="0">
            <a:schemeClr val="accent1"/>
          </a:fillRef>
          <a:effectRef idx="0">
            <a:schemeClr val="accent1"/>
          </a:effectRef>
          <a:fontRef idx="minor">
            <a:schemeClr val="tx1"/>
          </a:fontRef>
        </p:style>
      </p:cxnSp>
      <p:sp>
        <p:nvSpPr>
          <p:cNvPr id="17" name="等腰三角形 16"/>
          <p:cNvSpPr/>
          <p:nvPr/>
        </p:nvSpPr>
        <p:spPr>
          <a:xfrm rot="16200000">
            <a:off x="5035904" y="4908662"/>
            <a:ext cx="242846" cy="183507"/>
          </a:xfrm>
          <a:prstGeom prst="triangle">
            <a:avLst/>
          </a:prstGeom>
          <a:solidFill>
            <a:srgbClr val="5A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30">
              <a:solidFill>
                <a:schemeClr val="bg1"/>
              </a:solidFill>
            </a:endParaRPr>
          </a:p>
        </p:txBody>
      </p:sp>
      <p:sp>
        <p:nvSpPr>
          <p:cNvPr id="18" name="文本框 17"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txBox="1"/>
          <p:nvPr/>
        </p:nvSpPr>
        <p:spPr>
          <a:xfrm>
            <a:off x="5403747" y="3941890"/>
            <a:ext cx="3116180" cy="507831"/>
          </a:xfrm>
          <a:prstGeom prst="rect">
            <a:avLst/>
          </a:prstGeom>
          <a:noFill/>
        </p:spPr>
        <p:txBody>
          <a:bodyPr wrap="square" rtlCol="0">
            <a:spAutoFit/>
          </a:bodyPr>
          <a:lstStyle/>
          <a:p>
            <a:pPr algn="l">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调用百度图像识别</a:t>
            </a:r>
            <a:r>
              <a:rPr lang="en-US" altLang="zh-CN" b="1" dirty="0">
                <a:solidFill>
                  <a:schemeClr val="bg1"/>
                </a:solidFill>
                <a:latin typeface="微软雅黑" panose="020B0503020204020204" pitchFamily="34" charset="-122"/>
                <a:ea typeface="微软雅黑" panose="020B0503020204020204" pitchFamily="34" charset="-122"/>
              </a:rPr>
              <a:t>PAAS</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9" name="文本框 18" descr="e7d195523061f1c003d7160bb3852330e69e1b47c664ea0314E9593E18313AD830F940F1AC53C40C0B8B3D93D4DFF44B590F8D4A945ADE53F5D61968231FCAE157B0D7022AA0681C03E9FB4B1E3862D060B29316081C5F2A877719C26194125AD8DC76EB35B7A1DA15A684D3B50B7C4F1FE637E0C1D061932A99409A06F8AED135B46DB189EED745"/>
          <p:cNvSpPr txBox="1"/>
          <p:nvPr/>
        </p:nvSpPr>
        <p:spPr>
          <a:xfrm>
            <a:off x="5371604" y="4727514"/>
            <a:ext cx="3097154" cy="458908"/>
          </a:xfrm>
          <a:prstGeom prst="rect">
            <a:avLst/>
          </a:prstGeom>
          <a:noFill/>
        </p:spPr>
        <p:txBody>
          <a:bodyPr wrap="square" rtlCol="0">
            <a:spAutoFit/>
          </a:bodyPr>
          <a:lstStyle/>
          <a:p>
            <a:pP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使用百度教育</a:t>
            </a:r>
            <a:r>
              <a:rPr lang="en-US" altLang="zh-CN" b="1" dirty="0">
                <a:solidFill>
                  <a:schemeClr val="bg1"/>
                </a:solidFill>
                <a:latin typeface="微软雅黑" panose="020B0503020204020204" pitchFamily="34" charset="-122"/>
                <a:ea typeface="微软雅黑" panose="020B0503020204020204" pitchFamily="34" charset="-122"/>
              </a:rPr>
              <a:t>APP</a:t>
            </a:r>
            <a:endParaRPr lang="zh-CN" altLang="en-US" b="1" dirty="0">
              <a:solidFill>
                <a:schemeClr val="bg1"/>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51453" y="1214066"/>
            <a:ext cx="2215945" cy="3941427"/>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674292" y="1784697"/>
            <a:ext cx="7286676" cy="829945"/>
          </a:xfrm>
          <a:prstGeom prst="rect">
            <a:avLst/>
          </a:prstGeom>
          <a:noFill/>
        </p:spPr>
        <p:txBody>
          <a:bodyPr wrap="square" rtlCol="0">
            <a:spAutoFit/>
          </a:bodyPr>
          <a:lstStyle/>
          <a:p>
            <a:pPr algn="ctr"/>
            <a:r>
              <a:rPr lang="zh-CN" altLang="en-US" sz="4800" dirty="0">
                <a:ln w="12700">
                  <a:solidFill>
                    <a:schemeClr val="tx1"/>
                  </a:solidFill>
                  <a:prstDash val="solid"/>
                </a:ln>
                <a:solidFill>
                  <a:sysClr val="windowText" lastClr="000000"/>
                </a:solidFill>
                <a:effectLst>
                  <a:outerShdw blurRad="41275" dist="20320" dir="1800000" algn="tl" rotWithShape="0">
                    <a:srgbClr val="000000">
                      <a:alpha val="40000"/>
                    </a:srgbClr>
                  </a:outerShdw>
                </a:effectLst>
                <a:latin typeface="+mj-ea"/>
                <a:ea typeface="+mj-ea"/>
              </a:rPr>
              <a:t>百度教育云平台在线功能</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百度资源集合</a:t>
            </a:r>
          </a:p>
        </p:txBody>
      </p:sp>
      <p:sp>
        <p:nvSpPr>
          <p:cNvPr id="24" name="TextBox 18"/>
          <p:cNvSpPr txBox="1"/>
          <p:nvPr/>
        </p:nvSpPr>
        <p:spPr>
          <a:xfrm>
            <a:off x="6619240" y="1063625"/>
            <a:ext cx="3540125" cy="2168525"/>
          </a:xfrm>
          <a:prstGeom prst="rect">
            <a:avLst/>
          </a:prstGeom>
          <a:noFill/>
          <a:ln>
            <a:noFill/>
          </a:ln>
        </p:spPr>
        <p:txBody>
          <a:bodyPr wrap="square" rtlCol="0">
            <a:spAutoFit/>
          </a:bodyPr>
          <a:lstStyle/>
          <a:p>
            <a:pPr marL="342900" indent="-342900">
              <a:lnSpc>
                <a:spcPct val="1500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百度教育平台，集成了百度文库、百度传课、百度视频等资源，将所有专业类文档按照教育部专业学科标准进行了分类划分。</a:t>
            </a:r>
            <a:endParaRPr lang="en-US" altLang="zh-CN" dirty="0">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a:stretch>
            <a:fillRect/>
          </a:stretch>
        </p:blipFill>
        <p:spPr>
          <a:xfrm>
            <a:off x="534670" y="926465"/>
            <a:ext cx="5868670" cy="44272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2000"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2" presetClass="entr" presetSubtype="4" fill="hold" nodeType="afterEffect">
                                  <p:stCondLst>
                                    <p:cond delay="0"/>
                                  </p:stCondLst>
                                  <p:childTnLst>
                                    <p:set>
                                      <p:cBhvr>
                                        <p:cTn id="11" dur="2000" fill="hold">
                                          <p:stCondLst>
                                            <p:cond delay="0"/>
                                          </p:stCondLst>
                                        </p:cTn>
                                        <p:tgtEl>
                                          <p:spTgt spid="7"/>
                                        </p:tgtEl>
                                        <p:attrNameLst>
                                          <p:attrName>style.visibility</p:attrName>
                                        </p:attrNameLst>
                                      </p:cBhvr>
                                      <p:to>
                                        <p:strVal val="visible"/>
                                      </p:to>
                                    </p:set>
                                    <p:anim calcmode="lin" valueType="num">
                                      <p:cBhvr additive="base">
                                        <p:cTn id="12" dur="2000" fill="hold"/>
                                        <p:tgtEl>
                                          <p:spTgt spid="7"/>
                                        </p:tgtEl>
                                        <p:attrNameLst>
                                          <p:attrName>ppt_x</p:attrName>
                                        </p:attrNameLst>
                                      </p:cBhvr>
                                      <p:tavLst>
                                        <p:tav tm="0">
                                          <p:val>
                                            <p:strVal val="#ppt_x"/>
                                          </p:val>
                                        </p:tav>
                                        <p:tav tm="100000">
                                          <p:val>
                                            <p:strVal val="#ppt_x"/>
                                          </p:val>
                                        </p:tav>
                                      </p:tavLst>
                                    </p:anim>
                                    <p:anim calcmode="lin" valueType="num">
                                      <p:cBhvr additive="base">
                                        <p:cTn id="13" dur="20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4000"/>
                            </p:stCondLst>
                            <p:childTnLst>
                              <p:par>
                                <p:cTn id="15" presetID="24"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to="" calcmode="lin" valueType="num">
                                      <p:cBhvr>
                                        <p:cTn id="17" dur="1" fill="hold"/>
                                        <p:tgtEl>
                                          <p:spTgt spid="2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百度知识发现系统（百度学术）</a:t>
            </a:r>
          </a:p>
        </p:txBody>
      </p:sp>
      <p:sp>
        <p:nvSpPr>
          <p:cNvPr id="24" name="TextBox 18"/>
          <p:cNvSpPr txBox="1"/>
          <p:nvPr/>
        </p:nvSpPr>
        <p:spPr>
          <a:xfrm>
            <a:off x="6515735" y="979805"/>
            <a:ext cx="3642995" cy="4661535"/>
          </a:xfrm>
          <a:prstGeom prst="rect">
            <a:avLst/>
          </a:prstGeom>
          <a:noFill/>
          <a:ln>
            <a:noFill/>
          </a:ln>
        </p:spPr>
        <p:txBody>
          <a:bodyPr wrap="square" rtlCol="0">
            <a:spAutoFit/>
          </a:bodyPr>
          <a:lstStyle/>
          <a:p>
            <a:pPr marL="342900" indent="-342900">
              <a:lnSpc>
                <a:spcPct val="1500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百度知识发现系统，采用了百度最强大的检索技术打造，支持</a:t>
            </a:r>
            <a:r>
              <a:rPr lang="en-US" altLang="zh-CN" dirty="0">
                <a:latin typeface="微软雅黑" panose="020B0503020204020204" pitchFamily="34" charset="-122"/>
                <a:ea typeface="微软雅黑" panose="020B0503020204020204" pitchFamily="34" charset="-122"/>
              </a:rPr>
              <a:t>120</a:t>
            </a:r>
            <a:r>
              <a:rPr lang="zh-CN" altLang="en-US" dirty="0">
                <a:latin typeface="微软雅黑" panose="020B0503020204020204" pitchFamily="34" charset="-122"/>
                <a:ea typeface="微软雅黑" panose="020B0503020204020204" pitchFamily="34" charset="-122"/>
              </a:rPr>
              <a:t>多万个学术站点、</a:t>
            </a:r>
            <a:r>
              <a:rPr lang="en-US" altLang="zh-CN" dirty="0">
                <a:latin typeface="微软雅黑" panose="020B0503020204020204" pitchFamily="34" charset="-122"/>
                <a:ea typeface="微软雅黑" panose="020B0503020204020204" pitchFamily="34" charset="-122"/>
              </a:rPr>
              <a:t>500+</a:t>
            </a:r>
            <a:r>
              <a:rPr lang="zh-CN" altLang="en-US" dirty="0">
                <a:latin typeface="微软雅黑" panose="020B0503020204020204" pitchFamily="34" charset="-122"/>
                <a:ea typeface="微软雅黑" panose="020B0503020204020204" pitchFamily="34" charset="-122"/>
              </a:rPr>
              <a:t>中外文数据库一站式检索。实现了国内学术文献检索系统最大的检索体量和检索内容。</a:t>
            </a:r>
          </a:p>
          <a:p>
            <a:pPr marL="342900" indent="-342900">
              <a:lnSpc>
                <a:spcPct val="1500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百度知识发现系统支持提供用户已购数据库一站式检索配置、大数据分析、报告生成、参考等功能。</a:t>
            </a:r>
          </a:p>
          <a:p>
            <a:pPr marL="342900" indent="-342900">
              <a:lnSpc>
                <a:spcPct val="150000"/>
              </a:lnSpc>
              <a:buFont typeface="Arial" panose="020B0604020202020204" pitchFamily="34" charset="0"/>
              <a:buChar char="•"/>
            </a:pPr>
            <a:endParaRPr lang="zh-CN" altLang="en-US" dirty="0">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2"/>
          <a:stretch>
            <a:fillRect/>
          </a:stretch>
        </p:blipFill>
        <p:spPr>
          <a:xfrm>
            <a:off x="534670" y="979805"/>
            <a:ext cx="5635625" cy="1758950"/>
          </a:xfrm>
          <a:prstGeom prst="rect">
            <a:avLst/>
          </a:prstGeom>
        </p:spPr>
      </p:pic>
      <p:pic>
        <p:nvPicPr>
          <p:cNvPr id="7" name="图片 6"/>
          <p:cNvPicPr>
            <a:picLocks noChangeAspect="1"/>
          </p:cNvPicPr>
          <p:nvPr/>
        </p:nvPicPr>
        <p:blipFill>
          <a:blip r:embed="rId3"/>
          <a:stretch>
            <a:fillRect/>
          </a:stretch>
        </p:blipFill>
        <p:spPr>
          <a:xfrm>
            <a:off x="534670" y="2738755"/>
            <a:ext cx="5634990" cy="3093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2000"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2" presetClass="entr" presetSubtype="4" fill="hold" nodeType="afterEffect">
                                  <p:stCondLst>
                                    <p:cond delay="0"/>
                                  </p:stCondLst>
                                  <p:childTnLst>
                                    <p:set>
                                      <p:cBhvr>
                                        <p:cTn id="11" dur="2000"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4" presetClass="entr" presetSubtype="0" fill="hold" grpId="0" nodeType="clickEffect">
                                  <p:stCondLst>
                                    <p:cond delay="0"/>
                                  </p:stCondLst>
                                  <p:childTnLst>
                                    <p:set>
                                      <p:cBhvr>
                                        <p:cTn id="17" dur="1" fill="hold">
                                          <p:stCondLst>
                                            <p:cond delay="0"/>
                                          </p:stCondLst>
                                        </p:cTn>
                                        <p:tgtEl>
                                          <p:spTgt spid="24"/>
                                        </p:tgtEl>
                                        <p:attrNameLst>
                                          <p:attrName>style.visibility</p:attrName>
                                        </p:attrNameLst>
                                      </p:cBhvr>
                                      <p:to>
                                        <p:strVal val="visible"/>
                                      </p:to>
                                    </p:set>
                                    <p:anim to="" calcmode="lin" valueType="num">
                                      <p:cBhvr>
                                        <p:cTn id="18" dur="1" fill="hold"/>
                                        <p:tgtEl>
                                          <p:spTgt spid="24"/>
                                        </p:tgtEl>
                                      </p:cBhvr>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2000" fill="hold">
                                          <p:stCondLst>
                                            <p:cond delay="0"/>
                                          </p:stCondLst>
                                        </p:cTn>
                                        <p:tgtEl>
                                          <p:spTgt spid="7"/>
                                        </p:tgtEl>
                                        <p:attrNameLst>
                                          <p:attrName>style.visibility</p:attrName>
                                        </p:attrNameLst>
                                      </p:cBhvr>
                                      <p:to>
                                        <p:strVal val="visible"/>
                                      </p:to>
                                    </p:set>
                                    <p:anim calcmode="lin" valueType="num">
                                      <p:cBhvr additive="base">
                                        <p:cTn id="23" dur="2000" fill="hold"/>
                                        <p:tgtEl>
                                          <p:spTgt spid="7"/>
                                        </p:tgtEl>
                                        <p:attrNameLst>
                                          <p:attrName>ppt_x</p:attrName>
                                        </p:attrNameLst>
                                      </p:cBhvr>
                                      <p:tavLst>
                                        <p:tav tm="0">
                                          <p:val>
                                            <p:strVal val="#ppt_x"/>
                                          </p:val>
                                        </p:tav>
                                        <p:tav tm="100000">
                                          <p:val>
                                            <p:strVal val="#ppt_x"/>
                                          </p:val>
                                        </p:tav>
                                      </p:tavLst>
                                    </p:anim>
                                    <p:anim calcmode="lin" valueType="num">
                                      <p:cBhvr additive="base">
                                        <p:cTn id="24" dur="2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674292" y="1784697"/>
            <a:ext cx="7286676" cy="829945"/>
          </a:xfrm>
          <a:prstGeom prst="rect">
            <a:avLst/>
          </a:prstGeom>
          <a:noFill/>
        </p:spPr>
        <p:txBody>
          <a:bodyPr wrap="square" rtlCol="0">
            <a:spAutoFit/>
          </a:bodyPr>
          <a:lstStyle/>
          <a:p>
            <a:pPr algn="ctr"/>
            <a:r>
              <a:rPr lang="zh-CN" altLang="en-US" sz="4800" dirty="0">
                <a:ln w="12700">
                  <a:solidFill>
                    <a:schemeClr val="tx1"/>
                  </a:solidFill>
                  <a:prstDash val="solid"/>
                </a:ln>
                <a:solidFill>
                  <a:sysClr val="windowText" lastClr="000000"/>
                </a:solidFill>
                <a:effectLst>
                  <a:outerShdw blurRad="41275" dist="20320" dir="1800000" algn="tl" rotWithShape="0">
                    <a:srgbClr val="000000">
                      <a:alpha val="40000"/>
                    </a:srgbClr>
                  </a:outerShdw>
                </a:effectLst>
                <a:latin typeface="+mj-ea"/>
                <a:ea typeface="+mj-ea"/>
              </a:rPr>
              <a:t>百度文库产品信息</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学术文献检索</a:t>
            </a:r>
          </a:p>
        </p:txBody>
      </p:sp>
      <p:sp>
        <p:nvSpPr>
          <p:cNvPr id="24" name="TextBox 18"/>
          <p:cNvSpPr txBox="1"/>
          <p:nvPr/>
        </p:nvSpPr>
        <p:spPr>
          <a:xfrm>
            <a:off x="8139430" y="1063625"/>
            <a:ext cx="2247900" cy="4246245"/>
          </a:xfrm>
          <a:prstGeom prst="rect">
            <a:avLst/>
          </a:prstGeom>
          <a:noFill/>
          <a:ln>
            <a:noFill/>
          </a:ln>
        </p:spPr>
        <p:txBody>
          <a:bodyPr wrap="square" rtlCol="0">
            <a:spAutoFit/>
          </a:bodyPr>
          <a:lstStyle/>
          <a:p>
            <a:pPr marL="342900" indent="-342900">
              <a:lnSpc>
                <a:spcPct val="1500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文献检索结果采用复合型的多元化元素呈现出检索内容。</a:t>
            </a:r>
          </a:p>
          <a:p>
            <a:pPr marL="342900" indent="-342900">
              <a:lnSpc>
                <a:spcPct val="1500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强大的检索技术作为基础，能够为用户提供多种文献来源选择，涵盖收费和免费的</a:t>
            </a:r>
            <a:r>
              <a:rPr lang="zh-CN" altLang="en-US" dirty="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微软雅黑" panose="020B0503020204020204" pitchFamily="34" charset="-122"/>
                <a:ea typeface="微软雅黑" panose="020B0503020204020204" pitchFamily="34" charset="-122"/>
              </a:rPr>
              <a:t>全网资源</a:t>
            </a:r>
            <a:r>
              <a:rPr lang="zh-CN" altLang="en-US" dirty="0">
                <a:latin typeface="微软雅黑" panose="020B0503020204020204" pitchFamily="34" charset="-122"/>
                <a:ea typeface="微软雅黑" panose="020B0503020204020204" pitchFamily="34" charset="-122"/>
              </a:rPr>
              <a:t>。</a:t>
            </a:r>
          </a:p>
        </p:txBody>
      </p:sp>
      <p:pic>
        <p:nvPicPr>
          <p:cNvPr id="3" name="图片 2"/>
          <p:cNvPicPr>
            <a:picLocks noChangeAspect="1"/>
          </p:cNvPicPr>
          <p:nvPr/>
        </p:nvPicPr>
        <p:blipFill>
          <a:blip r:embed="rId2"/>
          <a:stretch>
            <a:fillRect/>
          </a:stretch>
        </p:blipFill>
        <p:spPr>
          <a:xfrm>
            <a:off x="534670" y="955040"/>
            <a:ext cx="7492365" cy="4801870"/>
          </a:xfrm>
          <a:prstGeom prst="rect">
            <a:avLst/>
          </a:prstGeom>
        </p:spPr>
      </p:pic>
      <p:pic>
        <p:nvPicPr>
          <p:cNvPr id="5" name="图片 4"/>
          <p:cNvPicPr>
            <a:picLocks noChangeAspect="1"/>
          </p:cNvPicPr>
          <p:nvPr/>
        </p:nvPicPr>
        <p:blipFill>
          <a:blip r:embed="rId3"/>
          <a:stretch>
            <a:fillRect/>
          </a:stretch>
        </p:blipFill>
        <p:spPr>
          <a:xfrm>
            <a:off x="534670" y="955040"/>
            <a:ext cx="7420610" cy="488378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2000"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2" presetClass="entr" presetSubtype="4" fill="hold" nodeType="afterEffect">
                                  <p:stCondLst>
                                    <p:cond delay="0"/>
                                  </p:stCondLst>
                                  <p:childTnLst>
                                    <p:set>
                                      <p:cBhvr>
                                        <p:cTn id="11" dur="2000"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4" presetClass="entr" presetSubtype="0" fill="hold" grpId="0" nodeType="clickEffect">
                                  <p:stCondLst>
                                    <p:cond delay="0"/>
                                  </p:stCondLst>
                                  <p:childTnLst>
                                    <p:set>
                                      <p:cBhvr>
                                        <p:cTn id="17" dur="1" fill="hold">
                                          <p:stCondLst>
                                            <p:cond delay="0"/>
                                          </p:stCondLst>
                                        </p:cTn>
                                        <p:tgtEl>
                                          <p:spTgt spid="24"/>
                                        </p:tgtEl>
                                        <p:attrNameLst>
                                          <p:attrName>style.visibility</p:attrName>
                                        </p:attrNameLst>
                                      </p:cBhvr>
                                      <p:to>
                                        <p:strVal val="visible"/>
                                      </p:to>
                                    </p:set>
                                    <p:anim to="" calcmode="lin" valueType="num">
                                      <p:cBhvr>
                                        <p:cTn id="18" dur="1" fill="hold"/>
                                        <p:tgtEl>
                                          <p:spTgt spid="24"/>
                                        </p:tgtEl>
                                      </p:cBhvr>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2000" fill="hold">
                                          <p:stCondLst>
                                            <p:cond delay="0"/>
                                          </p:stCondLst>
                                        </p:cTn>
                                        <p:tgtEl>
                                          <p:spTgt spid="5"/>
                                        </p:tgtEl>
                                        <p:attrNameLst>
                                          <p:attrName>style.visibility</p:attrName>
                                        </p:attrNameLst>
                                      </p:cBhvr>
                                      <p:to>
                                        <p:strVal val="visible"/>
                                      </p:to>
                                    </p:set>
                                    <p:anim calcmode="lin" valueType="num">
                                      <p:cBhvr additive="base">
                                        <p:cTn id="23" dur="2000" fill="hold"/>
                                        <p:tgtEl>
                                          <p:spTgt spid="5"/>
                                        </p:tgtEl>
                                        <p:attrNameLst>
                                          <p:attrName>ppt_x</p:attrName>
                                        </p:attrNameLst>
                                      </p:cBhvr>
                                      <p:tavLst>
                                        <p:tav tm="0">
                                          <p:val>
                                            <p:strVal val="#ppt_x"/>
                                          </p:val>
                                        </p:tav>
                                        <p:tav tm="100000">
                                          <p:val>
                                            <p:strVal val="#ppt_x"/>
                                          </p:val>
                                        </p:tav>
                                      </p:tavLst>
                                    </p:anim>
                                    <p:anim calcmode="lin" valueType="num">
                                      <p:cBhvr additive="base">
                                        <p:cTn id="24"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百度资源检索</a:t>
            </a:r>
          </a:p>
        </p:txBody>
      </p:sp>
      <p:sp>
        <p:nvSpPr>
          <p:cNvPr id="24" name="TextBox 18"/>
          <p:cNvSpPr txBox="1"/>
          <p:nvPr/>
        </p:nvSpPr>
        <p:spPr>
          <a:xfrm>
            <a:off x="7582535" y="979805"/>
            <a:ext cx="2576195" cy="3830955"/>
          </a:xfrm>
          <a:prstGeom prst="rect">
            <a:avLst/>
          </a:prstGeom>
          <a:noFill/>
          <a:ln>
            <a:noFill/>
          </a:ln>
        </p:spPr>
        <p:txBody>
          <a:bodyPr wrap="square" rtlCol="0">
            <a:spAutoFit/>
          </a:bodyPr>
          <a:lstStyle/>
          <a:p>
            <a:pPr marL="342900" indent="-342900">
              <a:lnSpc>
                <a:spcPct val="1500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百度教育云平台百度资源中涵盖了关键词相关的专业课文档与视频课及相关的视频百科内容，支持综合排序和组合型选择。</a:t>
            </a:r>
          </a:p>
          <a:p>
            <a:pPr marL="342900" indent="-342900">
              <a:lnSpc>
                <a:spcPct val="150000"/>
              </a:lnSpc>
              <a:buFont typeface="Arial" panose="020B0604020202020204" pitchFamily="34" charset="0"/>
              <a:buChar char="•"/>
            </a:pPr>
            <a:endParaRPr lang="zh-CN" altLang="en-US" dirty="0">
              <a:latin typeface="微软雅黑" panose="020B0503020204020204" pitchFamily="34" charset="-122"/>
              <a:ea typeface="微软雅黑" panose="020B0503020204020204" pitchFamily="34" charset="-122"/>
            </a:endParaRPr>
          </a:p>
          <a:p>
            <a:pPr marL="342900" indent="-342900">
              <a:lnSpc>
                <a:spcPct val="150000"/>
              </a:lnSpc>
              <a:buFont typeface="Arial" panose="020B0604020202020204" pitchFamily="34" charset="0"/>
              <a:buChar char="•"/>
            </a:pPr>
            <a:endParaRPr lang="zh-CN" altLang="en-US"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534670" y="979805"/>
            <a:ext cx="6873875" cy="4817110"/>
          </a:xfrm>
          <a:prstGeom prst="rect">
            <a:avLst/>
          </a:prstGeom>
        </p:spPr>
      </p:pic>
      <p:pic>
        <p:nvPicPr>
          <p:cNvPr id="5" name="图片 4"/>
          <p:cNvPicPr>
            <a:picLocks noChangeAspect="1"/>
          </p:cNvPicPr>
          <p:nvPr/>
        </p:nvPicPr>
        <p:blipFill>
          <a:blip r:embed="rId3"/>
          <a:stretch>
            <a:fillRect/>
          </a:stretch>
        </p:blipFill>
        <p:spPr>
          <a:xfrm>
            <a:off x="534670" y="1012190"/>
            <a:ext cx="6873875" cy="47529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2000"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2" presetClass="entr" presetSubtype="4" fill="hold" nodeType="afterEffect">
                                  <p:stCondLst>
                                    <p:cond delay="0"/>
                                  </p:stCondLst>
                                  <p:childTnLst>
                                    <p:set>
                                      <p:cBhvr>
                                        <p:cTn id="11" dur="2000" fill="hold">
                                          <p:stCondLst>
                                            <p:cond delay="0"/>
                                          </p:stCondLst>
                                        </p:cTn>
                                        <p:tgtEl>
                                          <p:spTgt spid="4"/>
                                        </p:tgtEl>
                                        <p:attrNameLst>
                                          <p:attrName>style.visibility</p:attrName>
                                        </p:attrNameLst>
                                      </p:cBhvr>
                                      <p:to>
                                        <p:strVal val="visible"/>
                                      </p:to>
                                    </p:set>
                                    <p:anim calcmode="lin" valueType="num">
                                      <p:cBhvr additive="base">
                                        <p:cTn id="12" dur="2000" fill="hold"/>
                                        <p:tgtEl>
                                          <p:spTgt spid="4"/>
                                        </p:tgtEl>
                                        <p:attrNameLst>
                                          <p:attrName>ppt_x</p:attrName>
                                        </p:attrNameLst>
                                      </p:cBhvr>
                                      <p:tavLst>
                                        <p:tav tm="0">
                                          <p:val>
                                            <p:strVal val="#ppt_x"/>
                                          </p:val>
                                        </p:tav>
                                        <p:tav tm="100000">
                                          <p:val>
                                            <p:strVal val="#ppt_x"/>
                                          </p:val>
                                        </p:tav>
                                      </p:tavLst>
                                    </p:anim>
                                    <p:anim calcmode="lin" valueType="num">
                                      <p:cBhvr additive="base">
                                        <p:cTn id="13" dur="2000" fill="hold"/>
                                        <p:tgtEl>
                                          <p:spTgt spid="4"/>
                                        </p:tgtEl>
                                        <p:attrNameLst>
                                          <p:attrName>ppt_y</p:attrName>
                                        </p:attrNameLst>
                                      </p:cBhvr>
                                      <p:tavLst>
                                        <p:tav tm="0">
                                          <p:val>
                                            <p:strVal val="1+#ppt_h/2"/>
                                          </p:val>
                                        </p:tav>
                                        <p:tav tm="100000">
                                          <p:val>
                                            <p:strVal val="#ppt_y"/>
                                          </p:val>
                                        </p:tav>
                                      </p:tavLst>
                                    </p:anim>
                                  </p:childTnLst>
                                </p:cTn>
                              </p:par>
                              <p:par>
                                <p:cTn id="14" presetID="24"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 to="" calcmode="lin" valueType="num">
                                      <p:cBhvr>
                                        <p:cTn id="16" dur="1" fill="hold"/>
                                        <p:tgtEl>
                                          <p:spTgt spid="24"/>
                                        </p:tgtEl>
                                      </p:cBhvr>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2000" fill="hold">
                                          <p:stCondLst>
                                            <p:cond delay="0"/>
                                          </p:stCondLst>
                                        </p:cTn>
                                        <p:tgtEl>
                                          <p:spTgt spid="5"/>
                                        </p:tgtEl>
                                        <p:attrNameLst>
                                          <p:attrName>style.visibility</p:attrName>
                                        </p:attrNameLst>
                                      </p:cBhvr>
                                      <p:to>
                                        <p:strVal val="visible"/>
                                      </p:to>
                                    </p:set>
                                    <p:anim calcmode="lin" valueType="num">
                                      <p:cBhvr additive="base">
                                        <p:cTn id="21" dur="2000" fill="hold"/>
                                        <p:tgtEl>
                                          <p:spTgt spid="5"/>
                                        </p:tgtEl>
                                        <p:attrNameLst>
                                          <p:attrName>ppt_x</p:attrName>
                                        </p:attrNameLst>
                                      </p:cBhvr>
                                      <p:tavLst>
                                        <p:tav tm="0">
                                          <p:val>
                                            <p:strVal val="#ppt_x"/>
                                          </p:val>
                                        </p:tav>
                                        <p:tav tm="100000">
                                          <p:val>
                                            <p:strVal val="#ppt_x"/>
                                          </p:val>
                                        </p:tav>
                                      </p:tavLst>
                                    </p:anim>
                                    <p:anim calcmode="lin" valueType="num">
                                      <p:cBhvr additive="base">
                                        <p:cTn id="22"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百度技术学院与百度</a:t>
            </a:r>
            <a:r>
              <a:rPr lang="en-US" altLang="zh-CN" dirty="0"/>
              <a:t>UE</a:t>
            </a:r>
            <a:r>
              <a:rPr lang="zh-CN" altLang="en-US" dirty="0"/>
              <a:t>讲堂视频课</a:t>
            </a:r>
          </a:p>
        </p:txBody>
      </p:sp>
      <p:pic>
        <p:nvPicPr>
          <p:cNvPr id="4" name="图片 3"/>
          <p:cNvPicPr>
            <a:picLocks noChangeAspect="1"/>
          </p:cNvPicPr>
          <p:nvPr/>
        </p:nvPicPr>
        <p:blipFill>
          <a:blip r:embed="rId2"/>
          <a:stretch>
            <a:fillRect/>
          </a:stretch>
        </p:blipFill>
        <p:spPr>
          <a:xfrm>
            <a:off x="534670" y="950595"/>
            <a:ext cx="7501255" cy="4719320"/>
          </a:xfrm>
          <a:prstGeom prst="rect">
            <a:avLst/>
          </a:prstGeom>
        </p:spPr>
      </p:pic>
      <p:sp>
        <p:nvSpPr>
          <p:cNvPr id="24" name="TextBox 18"/>
          <p:cNvSpPr txBox="1"/>
          <p:nvPr/>
        </p:nvSpPr>
        <p:spPr>
          <a:xfrm>
            <a:off x="7974330" y="979805"/>
            <a:ext cx="2205355" cy="3830955"/>
          </a:xfrm>
          <a:prstGeom prst="rect">
            <a:avLst/>
          </a:prstGeom>
          <a:noFill/>
          <a:ln>
            <a:noFill/>
          </a:ln>
        </p:spPr>
        <p:txBody>
          <a:bodyPr wrap="square" rtlCol="0">
            <a:spAutoFit/>
          </a:bodyPr>
          <a:lstStyle/>
          <a:p>
            <a:pPr marL="342900" indent="-342900">
              <a:lnSpc>
                <a:spcPct val="1500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视频课程涵盖百度技术学院与百度</a:t>
            </a:r>
            <a:r>
              <a:rPr lang="en-US" altLang="zh-CN" dirty="0">
                <a:latin typeface="微软雅黑" panose="020B0503020204020204" pitchFamily="34" charset="-122"/>
                <a:ea typeface="微软雅黑" panose="020B0503020204020204" pitchFamily="34" charset="-122"/>
              </a:rPr>
              <a:t>UE</a:t>
            </a:r>
            <a:r>
              <a:rPr lang="zh-CN" altLang="en-US" dirty="0">
                <a:latin typeface="微软雅黑" panose="020B0503020204020204" pitchFamily="34" charset="-122"/>
                <a:ea typeface="微软雅黑" panose="020B0503020204020204" pitchFamily="34" charset="-122"/>
              </a:rPr>
              <a:t>讲堂，其中百度技术学院专注于人工智能领域，</a:t>
            </a:r>
            <a:r>
              <a:rPr lang="en-US" altLang="zh-CN" dirty="0">
                <a:latin typeface="微软雅黑" panose="020B0503020204020204" pitchFamily="34" charset="-122"/>
                <a:ea typeface="微软雅黑" panose="020B0503020204020204" pitchFamily="34" charset="-122"/>
              </a:rPr>
              <a:t>UE</a:t>
            </a:r>
            <a:r>
              <a:rPr lang="zh-CN" altLang="en-US" dirty="0">
                <a:latin typeface="微软雅黑" panose="020B0503020204020204" pitchFamily="34" charset="-122"/>
                <a:ea typeface="微软雅黑" panose="020B0503020204020204" pitchFamily="34" charset="-122"/>
              </a:rPr>
              <a:t>讲堂专注于设计专业课程。</a:t>
            </a:r>
          </a:p>
          <a:p>
            <a:pPr marL="342900" indent="-342900">
              <a:lnSpc>
                <a:spcPct val="150000"/>
              </a:lnSpc>
              <a:buFont typeface="Arial" panose="020B0604020202020204" pitchFamily="34" charset="0"/>
              <a:buChar char="•"/>
            </a:pPr>
            <a:endParaRPr lang="zh-CN" altLang="en-US" dirty="0">
              <a:latin typeface="微软雅黑" panose="020B0503020204020204" pitchFamily="34" charset="-122"/>
              <a:ea typeface="微软雅黑" panose="020B0503020204020204" pitchFamily="34" charset="-122"/>
            </a:endParaRPr>
          </a:p>
          <a:p>
            <a:pPr marL="342900" indent="-342900">
              <a:lnSpc>
                <a:spcPct val="150000"/>
              </a:lnSpc>
              <a:buFont typeface="Arial" panose="020B0604020202020204" pitchFamily="34" charset="0"/>
              <a:buChar char="•"/>
            </a:pPr>
            <a:endParaRPr lang="zh-CN" altLang="en-US" dirty="0">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3"/>
          <a:stretch>
            <a:fillRect/>
          </a:stretch>
        </p:blipFill>
        <p:spPr>
          <a:xfrm>
            <a:off x="534670" y="936625"/>
            <a:ext cx="7501255" cy="4733290"/>
          </a:xfrm>
          <a:prstGeom prst="rect">
            <a:avLst/>
          </a:prstGeom>
        </p:spPr>
      </p:pic>
      <p:pic>
        <p:nvPicPr>
          <p:cNvPr id="6" name="图片 5"/>
          <p:cNvPicPr>
            <a:picLocks noChangeAspect="1"/>
          </p:cNvPicPr>
          <p:nvPr/>
        </p:nvPicPr>
        <p:blipFill>
          <a:blip r:embed="rId4"/>
          <a:stretch>
            <a:fillRect/>
          </a:stretch>
        </p:blipFill>
        <p:spPr>
          <a:xfrm>
            <a:off x="534670" y="950595"/>
            <a:ext cx="7491095" cy="4719320"/>
          </a:xfrm>
          <a:prstGeom prst="rect">
            <a:avLst/>
          </a:prstGeom>
        </p:spPr>
      </p:pic>
      <p:pic>
        <p:nvPicPr>
          <p:cNvPr id="8" name="图片 7"/>
          <p:cNvPicPr>
            <a:picLocks noChangeAspect="1"/>
          </p:cNvPicPr>
          <p:nvPr/>
        </p:nvPicPr>
        <p:blipFill>
          <a:blip r:embed="rId5"/>
          <a:stretch>
            <a:fillRect/>
          </a:stretch>
        </p:blipFill>
        <p:spPr>
          <a:xfrm>
            <a:off x="534670" y="936625"/>
            <a:ext cx="7490460" cy="4725670"/>
          </a:xfrm>
          <a:prstGeom prst="rect">
            <a:avLst/>
          </a:prstGeom>
        </p:spPr>
      </p:pic>
      <p:pic>
        <p:nvPicPr>
          <p:cNvPr id="10" name="图片 9"/>
          <p:cNvPicPr>
            <a:picLocks noChangeAspect="1"/>
          </p:cNvPicPr>
          <p:nvPr/>
        </p:nvPicPr>
        <p:blipFill>
          <a:blip r:embed="rId6"/>
          <a:stretch>
            <a:fillRect/>
          </a:stretch>
        </p:blipFill>
        <p:spPr>
          <a:xfrm>
            <a:off x="534670" y="950595"/>
            <a:ext cx="7491095" cy="47193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2000"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2000" fill="hold">
                                          <p:stCondLst>
                                            <p:cond delay="0"/>
                                          </p:stCondLst>
                                        </p:cTn>
                                        <p:tgtEl>
                                          <p:spTgt spid="4"/>
                                        </p:tgtEl>
                                        <p:attrNameLst>
                                          <p:attrName>style.visibility</p:attrName>
                                        </p:attrNameLst>
                                      </p:cBhvr>
                                      <p:to>
                                        <p:strVal val="visible"/>
                                      </p:to>
                                    </p:set>
                                    <p:anim calcmode="lin" valueType="num">
                                      <p:cBhvr additive="base">
                                        <p:cTn id="13" dur="2000" fill="hold"/>
                                        <p:tgtEl>
                                          <p:spTgt spid="4"/>
                                        </p:tgtEl>
                                        <p:attrNameLst>
                                          <p:attrName>ppt_x</p:attrName>
                                        </p:attrNameLst>
                                      </p:cBhvr>
                                      <p:tavLst>
                                        <p:tav tm="0">
                                          <p:val>
                                            <p:strVal val="#ppt_x"/>
                                          </p:val>
                                        </p:tav>
                                        <p:tav tm="100000">
                                          <p:val>
                                            <p:strVal val="#ppt_x"/>
                                          </p:val>
                                        </p:tav>
                                      </p:tavLst>
                                    </p:anim>
                                    <p:anim calcmode="lin" valueType="num">
                                      <p:cBhvr additive="base">
                                        <p:cTn id="14" dur="2000" fill="hold"/>
                                        <p:tgtEl>
                                          <p:spTgt spid="4"/>
                                        </p:tgtEl>
                                        <p:attrNameLst>
                                          <p:attrName>ppt_y</p:attrName>
                                        </p:attrNameLst>
                                      </p:cBhvr>
                                      <p:tavLst>
                                        <p:tav tm="0">
                                          <p:val>
                                            <p:strVal val="1+#ppt_h/2"/>
                                          </p:val>
                                        </p:tav>
                                        <p:tav tm="100000">
                                          <p:val>
                                            <p:strVal val="#ppt_y"/>
                                          </p:val>
                                        </p:tav>
                                      </p:tavLst>
                                    </p:anim>
                                  </p:childTnLst>
                                </p:cTn>
                              </p:par>
                            </p:childTnLst>
                          </p:cTn>
                        </p:par>
                        <p:par>
                          <p:cTn id="15" fill="hold">
                            <p:stCondLst>
                              <p:cond delay="2000"/>
                            </p:stCondLst>
                            <p:childTnLst>
                              <p:par>
                                <p:cTn id="16" presetID="24" presetClass="entr" presetSubtype="0" fill="hold" grpId="0" nodeType="afterEffect">
                                  <p:stCondLst>
                                    <p:cond delay="0"/>
                                  </p:stCondLst>
                                  <p:childTnLst>
                                    <p:set>
                                      <p:cBhvr>
                                        <p:cTn id="17" dur="1" fill="hold">
                                          <p:stCondLst>
                                            <p:cond delay="0"/>
                                          </p:stCondLst>
                                        </p:cTn>
                                        <p:tgtEl>
                                          <p:spTgt spid="24"/>
                                        </p:tgtEl>
                                        <p:attrNameLst>
                                          <p:attrName>style.visibility</p:attrName>
                                        </p:attrNameLst>
                                      </p:cBhvr>
                                      <p:to>
                                        <p:strVal val="visible"/>
                                      </p:to>
                                    </p:set>
                                    <p:anim to="" calcmode="lin" valueType="num">
                                      <p:cBhvr>
                                        <p:cTn id="18" dur="1" fill="hold"/>
                                        <p:tgtEl>
                                          <p:spTgt spid="24"/>
                                        </p:tgtEl>
                                      </p:cBhvr>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2000" fill="hold">
                                          <p:stCondLst>
                                            <p:cond delay="0"/>
                                          </p:stCondLst>
                                        </p:cTn>
                                        <p:tgtEl>
                                          <p:spTgt spid="5"/>
                                        </p:tgtEl>
                                        <p:attrNameLst>
                                          <p:attrName>style.visibility</p:attrName>
                                        </p:attrNameLst>
                                      </p:cBhvr>
                                      <p:to>
                                        <p:strVal val="visible"/>
                                      </p:to>
                                    </p:set>
                                    <p:anim calcmode="lin" valueType="num">
                                      <p:cBhvr additive="base">
                                        <p:cTn id="23" dur="2000" fill="hold"/>
                                        <p:tgtEl>
                                          <p:spTgt spid="5"/>
                                        </p:tgtEl>
                                        <p:attrNameLst>
                                          <p:attrName>ppt_x</p:attrName>
                                        </p:attrNameLst>
                                      </p:cBhvr>
                                      <p:tavLst>
                                        <p:tav tm="0">
                                          <p:val>
                                            <p:strVal val="#ppt_x"/>
                                          </p:val>
                                        </p:tav>
                                        <p:tav tm="100000">
                                          <p:val>
                                            <p:strVal val="#ppt_x"/>
                                          </p:val>
                                        </p:tav>
                                      </p:tavLst>
                                    </p:anim>
                                    <p:anim calcmode="lin" valueType="num">
                                      <p:cBhvr additive="base">
                                        <p:cTn id="24"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2000" fill="hold">
                                          <p:stCondLst>
                                            <p:cond delay="0"/>
                                          </p:stCondLst>
                                        </p:cTn>
                                        <p:tgtEl>
                                          <p:spTgt spid="6"/>
                                        </p:tgtEl>
                                        <p:attrNameLst>
                                          <p:attrName>style.visibility</p:attrName>
                                        </p:attrNameLst>
                                      </p:cBhvr>
                                      <p:to>
                                        <p:strVal val="visible"/>
                                      </p:to>
                                    </p:set>
                                    <p:anim calcmode="lin" valueType="num">
                                      <p:cBhvr additive="base">
                                        <p:cTn id="29" dur="2000" fill="hold"/>
                                        <p:tgtEl>
                                          <p:spTgt spid="6"/>
                                        </p:tgtEl>
                                        <p:attrNameLst>
                                          <p:attrName>ppt_x</p:attrName>
                                        </p:attrNameLst>
                                      </p:cBhvr>
                                      <p:tavLst>
                                        <p:tav tm="0">
                                          <p:val>
                                            <p:strVal val="#ppt_x"/>
                                          </p:val>
                                        </p:tav>
                                        <p:tav tm="100000">
                                          <p:val>
                                            <p:strVal val="#ppt_x"/>
                                          </p:val>
                                        </p:tav>
                                      </p:tavLst>
                                    </p:anim>
                                    <p:anim calcmode="lin" valueType="num">
                                      <p:cBhvr additive="base">
                                        <p:cTn id="30" dur="2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2000" fill="hold">
                                          <p:stCondLst>
                                            <p:cond delay="0"/>
                                          </p:stCondLst>
                                        </p:cTn>
                                        <p:tgtEl>
                                          <p:spTgt spid="8"/>
                                        </p:tgtEl>
                                        <p:attrNameLst>
                                          <p:attrName>style.visibility</p:attrName>
                                        </p:attrNameLst>
                                      </p:cBhvr>
                                      <p:to>
                                        <p:strVal val="visible"/>
                                      </p:to>
                                    </p:set>
                                    <p:anim calcmode="lin" valueType="num">
                                      <p:cBhvr additive="base">
                                        <p:cTn id="35" dur="2000" fill="hold"/>
                                        <p:tgtEl>
                                          <p:spTgt spid="8"/>
                                        </p:tgtEl>
                                        <p:attrNameLst>
                                          <p:attrName>ppt_x</p:attrName>
                                        </p:attrNameLst>
                                      </p:cBhvr>
                                      <p:tavLst>
                                        <p:tav tm="0">
                                          <p:val>
                                            <p:strVal val="#ppt_x"/>
                                          </p:val>
                                        </p:tav>
                                        <p:tav tm="100000">
                                          <p:val>
                                            <p:strVal val="#ppt_x"/>
                                          </p:val>
                                        </p:tav>
                                      </p:tavLst>
                                    </p:anim>
                                    <p:anim calcmode="lin" valueType="num">
                                      <p:cBhvr additive="base">
                                        <p:cTn id="36" dur="20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2000" fill="hold">
                                          <p:stCondLst>
                                            <p:cond delay="0"/>
                                          </p:stCondLst>
                                        </p:cTn>
                                        <p:tgtEl>
                                          <p:spTgt spid="10"/>
                                        </p:tgtEl>
                                        <p:attrNameLst>
                                          <p:attrName>style.visibility</p:attrName>
                                        </p:attrNameLst>
                                      </p:cBhvr>
                                      <p:to>
                                        <p:strVal val="visible"/>
                                      </p:to>
                                    </p:set>
                                    <p:anim calcmode="lin" valueType="num">
                                      <p:cBhvr additive="base">
                                        <p:cTn id="41" dur="2000" fill="hold"/>
                                        <p:tgtEl>
                                          <p:spTgt spid="10"/>
                                        </p:tgtEl>
                                        <p:attrNameLst>
                                          <p:attrName>ppt_x</p:attrName>
                                        </p:attrNameLst>
                                      </p:cBhvr>
                                      <p:tavLst>
                                        <p:tav tm="0">
                                          <p:val>
                                            <p:strVal val="#ppt_x"/>
                                          </p:val>
                                        </p:tav>
                                        <p:tav tm="100000">
                                          <p:val>
                                            <p:strVal val="#ppt_x"/>
                                          </p:val>
                                        </p:tav>
                                      </p:tavLst>
                                    </p:anim>
                                    <p:anim calcmode="lin" valueType="num">
                                      <p:cBhvr additive="base">
                                        <p:cTn id="42" dur="20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0" y="0"/>
            <a:ext cx="10697940" cy="6017591"/>
          </a:xfrm>
          <a:prstGeom prst="rect">
            <a:avLst/>
          </a:prstGeom>
        </p:spPr>
      </p:pic>
      <p:sp>
        <p:nvSpPr>
          <p:cNvPr id="8" name="文本框 7"/>
          <p:cNvSpPr txBox="1"/>
          <p:nvPr/>
        </p:nvSpPr>
        <p:spPr>
          <a:xfrm>
            <a:off x="3978548" y="2150320"/>
            <a:ext cx="2950058" cy="584775"/>
          </a:xfrm>
          <a:prstGeom prst="rect">
            <a:avLst/>
          </a:prstGeom>
          <a:noFill/>
        </p:spPr>
        <p:txBody>
          <a:bodyPr wrap="square" rtlCol="0">
            <a:spAutoFit/>
          </a:bodyPr>
          <a:lstStyle/>
          <a:p>
            <a:r>
              <a:rPr lang="zh-CN" altLang="en-US" sz="3200" dirty="0">
                <a:solidFill>
                  <a:schemeClr val="bg1"/>
                </a:solidFill>
                <a:latin typeface="+mj-ea"/>
                <a:ea typeface="+mj-ea"/>
              </a:rPr>
              <a:t>谢谢您的聆听！</a:t>
            </a:r>
          </a:p>
        </p:txBody>
      </p:sp>
      <p:sp>
        <p:nvSpPr>
          <p:cNvPr id="9" name="文本框 8"/>
          <p:cNvSpPr txBox="1"/>
          <p:nvPr/>
        </p:nvSpPr>
        <p:spPr>
          <a:xfrm>
            <a:off x="4444330" y="3726011"/>
            <a:ext cx="1800200" cy="369332"/>
          </a:xfrm>
          <a:prstGeom prst="rect">
            <a:avLst/>
          </a:prstGeom>
          <a:noFill/>
        </p:spPr>
        <p:txBody>
          <a:bodyPr wrap="square" rtlCol="0">
            <a:spAutoFit/>
          </a:bodyPr>
          <a:lstStyle/>
          <a:p>
            <a:r>
              <a:rPr lang="zh-CN" altLang="en-US" dirty="0">
                <a:solidFill>
                  <a:schemeClr val="bg1"/>
                </a:solidFill>
                <a:latin typeface="+mj-ea"/>
                <a:ea typeface="+mj-ea"/>
              </a:rPr>
              <a:t>图书信息中心</a:t>
            </a:r>
          </a:p>
        </p:txBody>
      </p:sp>
      <p:sp>
        <p:nvSpPr>
          <p:cNvPr id="10" name="文本框 9"/>
          <p:cNvSpPr txBox="1"/>
          <p:nvPr/>
        </p:nvSpPr>
        <p:spPr>
          <a:xfrm>
            <a:off x="4785233" y="4095343"/>
            <a:ext cx="1118394" cy="368300"/>
          </a:xfrm>
          <a:prstGeom prst="rect">
            <a:avLst/>
          </a:prstGeom>
          <a:noFill/>
        </p:spPr>
        <p:txBody>
          <a:bodyPr wrap="square" rtlCol="0">
            <a:spAutoFit/>
          </a:bodyPr>
          <a:lstStyle/>
          <a:p>
            <a:pPr algn="ctr"/>
            <a:r>
              <a:rPr lang="en-US" altLang="zh-CN" dirty="0">
                <a:solidFill>
                  <a:schemeClr val="bg1"/>
                </a:solidFill>
                <a:latin typeface="+mj-ea"/>
                <a:ea typeface="+mj-ea"/>
              </a:rPr>
              <a:t>2019</a:t>
            </a:r>
            <a:endParaRPr lang="zh-CN" altLang="en-US" dirty="0">
              <a:solidFill>
                <a:schemeClr val="bg1"/>
              </a:solidFill>
              <a:latin typeface="+mj-ea"/>
              <a:ea typeface="+mj-ea"/>
            </a:endParaRPr>
          </a:p>
        </p:txBody>
      </p:sp>
      <p:sp>
        <p:nvSpPr>
          <p:cNvPr id="6" name="文本框 5"/>
          <p:cNvSpPr txBox="1"/>
          <p:nvPr/>
        </p:nvSpPr>
        <p:spPr>
          <a:xfrm>
            <a:off x="1780034" y="3140655"/>
            <a:ext cx="7347086" cy="369332"/>
          </a:xfrm>
          <a:prstGeom prst="rect">
            <a:avLst/>
          </a:prstGeom>
          <a:noFill/>
        </p:spPr>
        <p:txBody>
          <a:bodyPr wrap="square" rtlCol="0">
            <a:spAutoFit/>
          </a:bodyPr>
          <a:lstStyle/>
          <a:p>
            <a:r>
              <a:rPr lang="zh-CN" altLang="en-US" dirty="0">
                <a:solidFill>
                  <a:schemeClr val="bg1"/>
                </a:solidFill>
                <a:latin typeface="+mj-ea"/>
                <a:ea typeface="+mj-ea"/>
              </a:rPr>
              <a:t>注：学院现为免费试用期，以上部分产品可能会分期迭代或者不可用！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产品介绍</a:t>
            </a:r>
          </a:p>
        </p:txBody>
      </p:sp>
      <p:sp>
        <p:nvSpPr>
          <p:cNvPr id="23" name="矩形 22"/>
          <p:cNvSpPr/>
          <p:nvPr/>
        </p:nvSpPr>
        <p:spPr>
          <a:xfrm>
            <a:off x="392488" y="1421755"/>
            <a:ext cx="4318937" cy="2306955"/>
          </a:xfrm>
          <a:prstGeom prst="rect">
            <a:avLst/>
          </a:prstGeom>
        </p:spPr>
        <p:txBody>
          <a:bodyPr wrap="square">
            <a:spAutoFit/>
          </a:bodyPr>
          <a:lstStyle/>
          <a:p>
            <a:r>
              <a:rPr lang="en-US" altLang="zh-CN" dirty="0">
                <a:solidFill>
                  <a:schemeClr val="tx1">
                    <a:lumMod val="85000"/>
                    <a:lumOff val="15000"/>
                  </a:schemeClr>
                </a:solidFill>
                <a:latin typeface="+mj-ea"/>
                <a:ea typeface="+mj-ea"/>
                <a:sym typeface="微软雅黑" panose="020B0503020204020204" pitchFamily="34" charset="-122"/>
              </a:rPr>
              <a:t>  百度文库是全球最大的中文文档分享平台，已收录有效专业文档2.8亿份。文档涉及教育、专业资料、实用文档、资格考试等领域；覆盖31个主流行业，共235个细分资料库，以及15个具有文库特色的在线专题库。资源由5000家专业机构与30万专业人士提供，在资源的生产上奠定了资源的权威性及广度。</a:t>
            </a:r>
          </a:p>
        </p:txBody>
      </p:sp>
      <p:pic>
        <p:nvPicPr>
          <p:cNvPr id="24" name="图片 23"/>
          <p:cNvPicPr>
            <a:picLocks noChangeAspect="1"/>
          </p:cNvPicPr>
          <p:nvPr/>
        </p:nvPicPr>
        <p:blipFill rotWithShape="1">
          <a:blip r:embed="rId2" cstate="print">
            <a:extLst>
              <a:ext uri="{28A0092B-C50C-407E-A947-70E740481C1C}">
                <a14:useLocalDpi xmlns:a14="http://schemas.microsoft.com/office/drawing/2010/main" val="0"/>
              </a:ext>
            </a:extLst>
          </a:blip>
          <a:srcRect b="30517"/>
          <a:stretch>
            <a:fillRect/>
          </a:stretch>
        </p:blipFill>
        <p:spPr>
          <a:xfrm>
            <a:off x="522164" y="3871908"/>
            <a:ext cx="3861880" cy="1680602"/>
          </a:xfrm>
          <a:prstGeom prst="rect">
            <a:avLst/>
          </a:prstGeom>
        </p:spPr>
      </p:pic>
      <p:sp>
        <p:nvSpPr>
          <p:cNvPr id="25" name="椭圆 24"/>
          <p:cNvSpPr/>
          <p:nvPr/>
        </p:nvSpPr>
        <p:spPr>
          <a:xfrm>
            <a:off x="5084231" y="1634964"/>
            <a:ext cx="531906" cy="511665"/>
          </a:xfrm>
          <a:prstGeom prst="ellipse">
            <a:avLst/>
          </a:prstGeom>
          <a:solidFill>
            <a:srgbClr val="415AC5"/>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pPr>
            <a:endParaRPr kumimoji="0" lang="zh-CN" alt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26" name="椭圆 25"/>
          <p:cNvSpPr/>
          <p:nvPr/>
        </p:nvSpPr>
        <p:spPr>
          <a:xfrm>
            <a:off x="5084231" y="4474602"/>
            <a:ext cx="531906" cy="511665"/>
          </a:xfrm>
          <a:prstGeom prst="ellipse">
            <a:avLst/>
          </a:prstGeom>
          <a:solidFill>
            <a:srgbClr val="415AC5"/>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pPr>
            <a:endParaRPr kumimoji="0" lang="zh-CN" alt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27" name="等腰三角形 26"/>
          <p:cNvSpPr/>
          <p:nvPr/>
        </p:nvSpPr>
        <p:spPr>
          <a:xfrm rot="16200000">
            <a:off x="4629258" y="4571783"/>
            <a:ext cx="235027" cy="317303"/>
          </a:xfrm>
          <a:prstGeom prst="triangle">
            <a:avLst>
              <a:gd name="adj" fmla="val 49344"/>
            </a:avLst>
          </a:prstGeom>
          <a:solidFill>
            <a:srgbClr val="415AC5"/>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pPr>
            <a:endParaRPr kumimoji="0" lang="zh-CN" alt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28" name="等腰三角形 27"/>
          <p:cNvSpPr/>
          <p:nvPr/>
        </p:nvSpPr>
        <p:spPr>
          <a:xfrm rot="5400000">
            <a:off x="5843043" y="1732145"/>
            <a:ext cx="235027" cy="317303"/>
          </a:xfrm>
          <a:prstGeom prst="triangle">
            <a:avLst>
              <a:gd name="adj" fmla="val 49344"/>
            </a:avLst>
          </a:prstGeom>
          <a:solidFill>
            <a:srgbClr val="415AC5"/>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pPr>
            <a:endParaRPr kumimoji="0" lang="zh-CN" altLang="en-US" sz="2400" b="0" i="0" u="none" strike="noStrike" cap="none" spc="0" normalizeH="0" baseline="0">
              <a:ln>
                <a:noFill/>
              </a:ln>
              <a:solidFill>
                <a:srgbClr val="FFFFFF"/>
              </a:solidFill>
              <a:effectLst/>
              <a:uFillTx/>
              <a:latin typeface="+mn-lt"/>
              <a:ea typeface="+mn-ea"/>
              <a:cs typeface="+mn-cs"/>
              <a:sym typeface="Helvetica Light"/>
            </a:endParaRPr>
          </a:p>
        </p:txBody>
      </p:sp>
      <p:cxnSp>
        <p:nvCxnSpPr>
          <p:cNvPr id="29" name="直接连接符 28"/>
          <p:cNvCxnSpPr/>
          <p:nvPr/>
        </p:nvCxnSpPr>
        <p:spPr>
          <a:xfrm flipH="1">
            <a:off x="5354041" y="2292140"/>
            <a:ext cx="15354" cy="2052823"/>
          </a:xfrm>
          <a:prstGeom prst="line">
            <a:avLst/>
          </a:prstGeom>
          <a:noFill/>
          <a:ln w="57150" cap="flat">
            <a:solidFill>
              <a:schemeClr val="tx1">
                <a:lumMod val="50000"/>
                <a:lumOff val="50000"/>
              </a:schemeClr>
            </a:solidFill>
            <a:prstDash val="solid"/>
            <a:miter lim="400000"/>
          </a:ln>
          <a:effectLst/>
          <a:sp3d/>
        </p:spPr>
        <p:style>
          <a:lnRef idx="0">
            <a:scrgbClr r="0" g="0" b="0"/>
          </a:lnRef>
          <a:fillRef idx="0">
            <a:scrgbClr r="0" g="0" b="0"/>
          </a:fillRef>
          <a:effectRef idx="0">
            <a:scrgbClr r="0" g="0" b="0"/>
          </a:effectRef>
          <a:fontRef idx="none"/>
        </p:style>
      </p:cxnSp>
      <p:sp>
        <p:nvSpPr>
          <p:cNvPr id="32" name="矩形 31"/>
          <p:cNvSpPr/>
          <p:nvPr/>
        </p:nvSpPr>
        <p:spPr>
          <a:xfrm>
            <a:off x="6613604" y="1244982"/>
            <a:ext cx="3863772" cy="987871"/>
          </a:xfrm>
          <a:prstGeom prst="rect">
            <a:avLst/>
          </a:prstGeom>
          <a:no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pPr>
            <a:endParaRPr kumimoji="0" lang="zh-CN" altLang="en-US" sz="2400" b="0" i="0" u="none" strike="noStrike" cap="none" spc="0" normalizeH="0" baseline="0">
              <a:ln>
                <a:noFill/>
              </a:ln>
              <a:solidFill>
                <a:srgbClr val="FFFFFF"/>
              </a:solidFill>
              <a:effectLst/>
              <a:uFillTx/>
              <a:latin typeface="+mn-lt"/>
              <a:ea typeface="+mn-ea"/>
              <a:cs typeface="+mn-cs"/>
              <a:sym typeface="Helvetica Light"/>
            </a:endParaRPr>
          </a:p>
        </p:txBody>
      </p:sp>
      <p:pic>
        <p:nvPicPr>
          <p:cNvPr id="33" name="图片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29291" y="1061715"/>
            <a:ext cx="3875279" cy="1690389"/>
          </a:xfrm>
          <a:prstGeom prst="rect">
            <a:avLst/>
          </a:prstGeom>
        </p:spPr>
      </p:pic>
      <p:sp>
        <p:nvSpPr>
          <p:cNvPr id="35" name="矩形 34"/>
          <p:cNvSpPr/>
          <p:nvPr/>
        </p:nvSpPr>
        <p:spPr>
          <a:xfrm>
            <a:off x="6096065" y="3616835"/>
            <a:ext cx="4219187" cy="2030095"/>
          </a:xfrm>
          <a:prstGeom prst="rect">
            <a:avLst/>
          </a:prstGeom>
        </p:spPr>
        <p:txBody>
          <a:bodyPr wrap="square">
            <a:spAutoFit/>
          </a:bodyPr>
          <a:lstStyle/>
          <a:p>
            <a:r>
              <a:rPr lang="en-US"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百度文库每日吸引5000万的精准用户进行学习，已是国内最大的互联网在线学习平台。主要使用人群是18-39岁，其中教师、学生、研究员等教育行业人群占比50%以上，是高校师生查找资料的重要渠道，提高学习效果和教学工作的质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2000" fill="hold">
                                          <p:stCondLst>
                                            <p:cond delay="0"/>
                                          </p:stCondLst>
                                        </p:cTn>
                                        <p:tgtEl>
                                          <p:spTgt spid="23">
                                            <p:txEl>
                                              <p:pRg st="0" end="0"/>
                                            </p:txEl>
                                          </p:spTgt>
                                        </p:tgtEl>
                                        <p:attrNameLst>
                                          <p:attrName>style.visibility</p:attrName>
                                        </p:attrNameLst>
                                      </p:cBhvr>
                                      <p:to>
                                        <p:strVal val="visible"/>
                                      </p:to>
                                    </p:set>
                                    <p:anim calcmode="lin" valueType="num">
                                      <p:cBhvr additive="base">
                                        <p:cTn id="7" dur="20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4" presetClass="entr" presetSubtype="0"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 to="" calcmode="lin" valueType="num">
                                      <p:cBhvr>
                                        <p:cTn id="12" dur="1" fill="hold"/>
                                        <p:tgtEl>
                                          <p:spTgt spid="24"/>
                                        </p:tgtEl>
                                      </p:cBhvr>
                                    </p:anim>
                                  </p:childTnLst>
                                </p:cTn>
                              </p:par>
                            </p:childTnLst>
                          </p:cTn>
                        </p:par>
                        <p:par>
                          <p:cTn id="13" fill="hold">
                            <p:stCondLst>
                              <p:cond delay="2000"/>
                            </p:stCondLst>
                            <p:childTnLst>
                              <p:par>
                                <p:cTn id="14" presetID="21" presetClass="entr" presetSubtype="1"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heel(1)">
                                      <p:cBhvr>
                                        <p:cTn id="16" dur="2000"/>
                                        <p:tgtEl>
                                          <p:spTgt spid="26"/>
                                        </p:tgtEl>
                                      </p:cBhvr>
                                    </p:animEffect>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grpId="0" nodeType="clickPar">
                                  <p:stCondLst>
                                    <p:cond delay="0"/>
                                  </p:stCondLst>
                                  <p:childTnLst>
                                    <p:set>
                                      <p:cBhvr>
                                        <p:cTn id="20" dur="2000" fill="hold">
                                          <p:stCondLst>
                                            <p:cond delay="0"/>
                                          </p:stCondLst>
                                        </p:cTn>
                                        <p:tgtEl>
                                          <p:spTgt spid="25"/>
                                        </p:tgtEl>
                                        <p:attrNameLst>
                                          <p:attrName>style.visibility</p:attrName>
                                        </p:attrNameLst>
                                      </p:cBhvr>
                                      <p:to>
                                        <p:strVal val="visible"/>
                                      </p:to>
                                    </p:set>
                                    <p:animEffect transition="in" filter="wheel(1)">
                                      <p:cBhvr>
                                        <p:cTn id="21" dur="2000"/>
                                        <p:tgtEl>
                                          <p:spTgt spid="25"/>
                                        </p:tgtEl>
                                      </p:cBhvr>
                                    </p:animEffect>
                                  </p:childTnLst>
                                </p:cTn>
                              </p:par>
                            </p:childTnLst>
                          </p:cTn>
                        </p:par>
                        <p:par>
                          <p:cTn id="22" fill="hold">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additive="base">
                                        <p:cTn id="25" dur="500" fill="hold"/>
                                        <p:tgtEl>
                                          <p:spTgt spid="28"/>
                                        </p:tgtEl>
                                        <p:attrNameLst>
                                          <p:attrName>ppt_x</p:attrName>
                                        </p:attrNameLst>
                                      </p:cBhvr>
                                      <p:tavLst>
                                        <p:tav tm="0">
                                          <p:val>
                                            <p:strVal val="#ppt_x"/>
                                          </p:val>
                                        </p:tav>
                                        <p:tav tm="100000">
                                          <p:val>
                                            <p:strVal val="#ppt_x"/>
                                          </p:val>
                                        </p:tav>
                                      </p:tavLst>
                                    </p:anim>
                                    <p:anim calcmode="lin" valueType="num">
                                      <p:cBhvr additive="base">
                                        <p:cTn id="26" dur="500" fill="hold"/>
                                        <p:tgtEl>
                                          <p:spTgt spid="28"/>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 calcmode="lin" valueType="num">
                                      <p:cBhvr additive="base">
                                        <p:cTn id="30" dur="500" fill="hold"/>
                                        <p:tgtEl>
                                          <p:spTgt spid="27"/>
                                        </p:tgtEl>
                                        <p:attrNameLst>
                                          <p:attrName>ppt_x</p:attrName>
                                        </p:attrNameLst>
                                      </p:cBhvr>
                                      <p:tavLst>
                                        <p:tav tm="0">
                                          <p:val>
                                            <p:strVal val="#ppt_x"/>
                                          </p:val>
                                        </p:tav>
                                        <p:tav tm="100000">
                                          <p:val>
                                            <p:strVal val="#ppt_x"/>
                                          </p:val>
                                        </p:tav>
                                      </p:tavLst>
                                    </p:anim>
                                    <p:anim calcmode="lin" valueType="num">
                                      <p:cBhvr additive="base">
                                        <p:cTn id="31" dur="500" fill="hold"/>
                                        <p:tgtEl>
                                          <p:spTgt spid="27"/>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24" presetClass="entr" presetSubtype="0"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 to="" calcmode="lin" valueType="num">
                                      <p:cBhvr>
                                        <p:cTn id="35" dur="1" fill="hold"/>
                                        <p:tgtEl>
                                          <p:spTgt spid="29"/>
                                        </p:tgtEl>
                                      </p:cBhvr>
                                    </p:anim>
                                  </p:childTnLst>
                                </p:cTn>
                              </p:par>
                            </p:childTnLst>
                          </p:cTn>
                        </p:par>
                        <p:par>
                          <p:cTn id="36" fill="hold">
                            <p:stCondLst>
                              <p:cond delay="3000"/>
                            </p:stCondLst>
                            <p:childTnLst>
                              <p:par>
                                <p:cTn id="37" presetID="24" presetClass="entr" presetSubtype="0" fill="hold" nodeType="afterEffect">
                                  <p:stCondLst>
                                    <p:cond delay="0"/>
                                  </p:stCondLst>
                                  <p:childTnLst>
                                    <p:set>
                                      <p:cBhvr>
                                        <p:cTn id="38" dur="1" fill="hold">
                                          <p:stCondLst>
                                            <p:cond delay="0"/>
                                          </p:stCondLst>
                                        </p:cTn>
                                        <p:tgtEl>
                                          <p:spTgt spid="33"/>
                                        </p:tgtEl>
                                        <p:attrNameLst>
                                          <p:attrName>style.visibility</p:attrName>
                                        </p:attrNameLst>
                                      </p:cBhvr>
                                      <p:to>
                                        <p:strVal val="visible"/>
                                      </p:to>
                                    </p:set>
                                    <p:anim to="" calcmode="lin" valueType="num">
                                      <p:cBhvr>
                                        <p:cTn id="39" dur="1" fill="hold"/>
                                        <p:tgtEl>
                                          <p:spTgt spid="33"/>
                                        </p:tgtEl>
                                      </p:cBhvr>
                                    </p:anim>
                                  </p:childTnLst>
                                </p:cTn>
                              </p:par>
                            </p:childTnLst>
                          </p:cTn>
                        </p:par>
                        <p:par>
                          <p:cTn id="40" fill="hold">
                            <p:stCondLst>
                              <p:cond delay="3000"/>
                            </p:stCondLst>
                            <p:childTnLst>
                              <p:par>
                                <p:cTn id="41" presetID="7" presetClass="entr" presetSubtype="4" fill="hold" nodeType="afterEffect">
                                  <p:stCondLst>
                                    <p:cond delay="0"/>
                                  </p:stCondLst>
                                  <p:childTnLst>
                                    <p:set>
                                      <p:cBhvr>
                                        <p:cTn id="42" dur="2000" fill="hold">
                                          <p:stCondLst>
                                            <p:cond delay="0"/>
                                          </p:stCondLst>
                                        </p:cTn>
                                        <p:tgtEl>
                                          <p:spTgt spid="35">
                                            <p:txEl>
                                              <p:pRg st="0" end="0"/>
                                            </p:txEl>
                                          </p:spTgt>
                                        </p:tgtEl>
                                        <p:attrNameLst>
                                          <p:attrName>style.visibility</p:attrName>
                                        </p:attrNameLst>
                                      </p:cBhvr>
                                      <p:to>
                                        <p:strVal val="visible"/>
                                      </p:to>
                                    </p:set>
                                    <p:anim calcmode="lin" valueType="num">
                                      <p:cBhvr additive="base">
                                        <p:cTn id="43" dur="20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44" dur="20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产品优势</a:t>
            </a:r>
          </a:p>
        </p:txBody>
      </p:sp>
      <p:sp>
        <p:nvSpPr>
          <p:cNvPr id="6" name="矩形 5"/>
          <p:cNvSpPr/>
          <p:nvPr/>
        </p:nvSpPr>
        <p:spPr>
          <a:xfrm>
            <a:off x="954212" y="1133723"/>
            <a:ext cx="10099617" cy="2168525"/>
          </a:xfrm>
          <a:prstGeom prst="rect">
            <a:avLst/>
          </a:prstGeom>
        </p:spPr>
        <p:txBody>
          <a:bodyPr wrap="square">
            <a:spAutoFit/>
          </a:bodyPr>
          <a:lstStyle/>
          <a:p>
            <a:pPr marL="742950" lvl="1" indent="-285750" algn="l">
              <a:lnSpc>
                <a:spcPct val="150000"/>
              </a:lnSpc>
            </a:pPr>
            <a:r>
              <a:rPr lang="zh-CN" altLang="en-US" b="1" dirty="0">
                <a:latin typeface="微软雅黑" panose="020B0503020204020204" pitchFamily="34" charset="-122"/>
                <a:ea typeface="微软雅黑" panose="020B0503020204020204" pitchFamily="34" charset="-122"/>
              </a:rPr>
              <a:t>权威平台</a:t>
            </a:r>
            <a:endParaRPr lang="en-US" altLang="zh-CN" dirty="0">
              <a:latin typeface="微软雅黑" panose="020B0503020204020204" pitchFamily="34" charset="-122"/>
              <a:ea typeface="微软雅黑" panose="020B0503020204020204" pitchFamily="34" charset="-122"/>
            </a:endParaRPr>
          </a:p>
          <a:p>
            <a:pPr marL="1200150" lvl="2" indent="-285750" algn="l">
              <a:lnSpc>
                <a:spcPct val="1500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百度文库专注知识共享，</a:t>
            </a:r>
            <a:r>
              <a:rPr lang="en-US" altLang="zh-CN" b="1" dirty="0">
                <a:solidFill>
                  <a:schemeClr val="tx1"/>
                </a:solidFill>
                <a:latin typeface="微软雅黑" panose="020B0503020204020204" pitchFamily="34" charset="-122"/>
                <a:ea typeface="微软雅黑" panose="020B0503020204020204" pitchFamily="34" charset="-122"/>
              </a:rPr>
              <a:t>7</a:t>
            </a:r>
            <a:r>
              <a:rPr lang="zh-CN" altLang="en-US" dirty="0">
                <a:latin typeface="微软雅黑" panose="020B0503020204020204" pitchFamily="34" charset="-122"/>
                <a:ea typeface="微软雅黑" panose="020B0503020204020204" pitchFamily="34" charset="-122"/>
              </a:rPr>
              <a:t>年行业沉淀，打造出国内</a:t>
            </a:r>
            <a:r>
              <a:rPr lang="zh-CN" altLang="en-US" b="1" dirty="0">
                <a:latin typeface="微软雅黑" panose="020B0503020204020204" pitchFamily="34" charset="-122"/>
                <a:ea typeface="微软雅黑" panose="020B0503020204020204" pitchFamily="34" charset="-122"/>
              </a:rPr>
              <a:t>最大的在线资料共享平台</a:t>
            </a:r>
            <a:endParaRPr lang="en-US" altLang="zh-CN" b="1" dirty="0">
              <a:latin typeface="微软雅黑" panose="020B0503020204020204" pitchFamily="34" charset="-122"/>
              <a:ea typeface="微软雅黑" panose="020B0503020204020204" pitchFamily="34" charset="-122"/>
            </a:endParaRPr>
          </a:p>
          <a:p>
            <a:pPr marL="1200150" lvl="2" indent="-285750" algn="l">
              <a:lnSpc>
                <a:spcPct val="1500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百度文库拥有</a:t>
            </a:r>
            <a:r>
              <a:rPr lang="en-US" altLang="zh-CN" b="1" dirty="0">
                <a:latin typeface="微软雅黑" panose="020B0503020204020204" pitchFamily="34" charset="-122"/>
                <a:ea typeface="微软雅黑" panose="020B0503020204020204" pitchFamily="34" charset="-122"/>
              </a:rPr>
              <a:t>2.8</a:t>
            </a:r>
            <a:r>
              <a:rPr lang="zh-CN" altLang="en-US" b="1" dirty="0">
                <a:latin typeface="微软雅黑" panose="020B0503020204020204" pitchFamily="34" charset="-122"/>
                <a:ea typeface="微软雅黑" panose="020B0503020204020204" pitchFamily="34" charset="-122"/>
              </a:rPr>
              <a:t>亿</a:t>
            </a:r>
            <a:r>
              <a:rPr lang="zh-CN" altLang="en-US" dirty="0">
                <a:latin typeface="微软雅黑" panose="020B0503020204020204" pitchFamily="34" charset="-122"/>
                <a:ea typeface="微软雅黑" panose="020B0503020204020204" pitchFamily="34" charset="-122"/>
              </a:rPr>
              <a:t>文档和试题，日均</a:t>
            </a:r>
            <a:r>
              <a:rPr lang="en-US" altLang="zh-CN" b="1" dirty="0">
                <a:latin typeface="微软雅黑" panose="020B0503020204020204" pitchFamily="34" charset="-122"/>
                <a:ea typeface="微软雅黑" panose="020B0503020204020204" pitchFamily="34" charset="-122"/>
              </a:rPr>
              <a:t>5000</a:t>
            </a:r>
            <a:r>
              <a:rPr lang="zh-CN" altLang="en-US" b="1" dirty="0">
                <a:latin typeface="微软雅黑" panose="020B0503020204020204" pitchFamily="34" charset="-122"/>
                <a:ea typeface="微软雅黑" panose="020B0503020204020204" pitchFamily="34" charset="-122"/>
              </a:rPr>
              <a:t>万</a:t>
            </a:r>
            <a:r>
              <a:rPr lang="zh-CN" altLang="en-US" dirty="0">
                <a:latin typeface="微软雅黑" panose="020B0503020204020204" pitchFamily="34" charset="-122"/>
                <a:ea typeface="微软雅黑" panose="020B0503020204020204" pitchFamily="34" charset="-122"/>
              </a:rPr>
              <a:t>用户在线学习，合作机构多达</a:t>
            </a:r>
            <a:r>
              <a:rPr lang="en-US" altLang="zh-CN" b="1" dirty="0">
                <a:latin typeface="微软雅黑" panose="020B0503020204020204" pitchFamily="34" charset="-122"/>
                <a:ea typeface="微软雅黑" panose="020B0503020204020204" pitchFamily="34" charset="-122"/>
              </a:rPr>
              <a:t>4100</a:t>
            </a:r>
            <a:r>
              <a:rPr lang="zh-CN" altLang="en-US" dirty="0">
                <a:latin typeface="微软雅黑" panose="020B0503020204020204" pitchFamily="34" charset="-122"/>
                <a:ea typeface="微软雅黑" panose="020B0503020204020204" pitchFamily="34" charset="-122"/>
              </a:rPr>
              <a:t>家</a:t>
            </a:r>
            <a:endParaRPr lang="en-US" altLang="zh-CN" dirty="0">
              <a:latin typeface="微软雅黑" panose="020B0503020204020204" pitchFamily="34" charset="-122"/>
              <a:ea typeface="微软雅黑" panose="020B0503020204020204" pitchFamily="34" charset="-122"/>
            </a:endParaRPr>
          </a:p>
          <a:p>
            <a:pPr marL="1200150" lvl="2" indent="-285750" algn="l">
              <a:lnSpc>
                <a:spcPct val="1500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百度阅读拥有</a:t>
            </a:r>
            <a:r>
              <a:rPr lang="en-US" altLang="zh-CN" b="1" dirty="0">
                <a:latin typeface="微软雅黑" panose="020B0503020204020204" pitchFamily="34" charset="-122"/>
                <a:ea typeface="微软雅黑" panose="020B0503020204020204" pitchFamily="34" charset="-122"/>
              </a:rPr>
              <a:t>15</a:t>
            </a:r>
            <a:r>
              <a:rPr lang="zh-CN" altLang="en-US" b="1" dirty="0">
                <a:latin typeface="微软雅黑" panose="020B0503020204020204" pitchFamily="34" charset="-122"/>
                <a:ea typeface="微软雅黑" panose="020B0503020204020204" pitchFamily="34" charset="-122"/>
              </a:rPr>
              <a:t>万</a:t>
            </a:r>
            <a:r>
              <a:rPr lang="zh-CN" altLang="en-US" dirty="0">
                <a:latin typeface="微软雅黑" panose="020B0503020204020204" pitchFamily="34" charset="-122"/>
                <a:ea typeface="微软雅黑" panose="020B0503020204020204" pitchFamily="34" charset="-122"/>
              </a:rPr>
              <a:t>册严肃阅读电子书，每天</a:t>
            </a:r>
            <a:r>
              <a:rPr lang="en-US" altLang="zh-CN" b="1" dirty="0">
                <a:latin typeface="微软雅黑" panose="020B0503020204020204" pitchFamily="34" charset="-122"/>
                <a:ea typeface="微软雅黑" panose="020B0503020204020204" pitchFamily="34" charset="-122"/>
              </a:rPr>
              <a:t>350</a:t>
            </a:r>
            <a:r>
              <a:rPr lang="zh-CN" altLang="en-US" b="1" dirty="0">
                <a:latin typeface="微软雅黑" panose="020B0503020204020204" pitchFamily="34" charset="-122"/>
                <a:ea typeface="微软雅黑" panose="020B0503020204020204" pitchFamily="34" charset="-122"/>
              </a:rPr>
              <a:t>万</a:t>
            </a:r>
            <a:r>
              <a:rPr lang="zh-CN" altLang="en-US" dirty="0">
                <a:latin typeface="微软雅黑" panose="020B0503020204020204" pitchFamily="34" charset="-122"/>
                <a:ea typeface="微软雅黑" panose="020B0503020204020204" pitchFamily="34" charset="-122"/>
              </a:rPr>
              <a:t>用户阅读，认证作者超过</a:t>
            </a:r>
            <a:r>
              <a:rPr lang="en-US" altLang="zh-CN" b="1" dirty="0">
                <a:latin typeface="微软雅黑" panose="020B0503020204020204" pitchFamily="34" charset="-122"/>
                <a:ea typeface="微软雅黑" panose="020B0503020204020204" pitchFamily="34" charset="-122"/>
              </a:rPr>
              <a:t>1</a:t>
            </a:r>
            <a:r>
              <a:rPr lang="zh-CN" altLang="en-US" b="1" dirty="0">
                <a:latin typeface="微软雅黑" panose="020B0503020204020204" pitchFamily="34" charset="-122"/>
                <a:ea typeface="微软雅黑" panose="020B0503020204020204" pitchFamily="34" charset="-122"/>
              </a:rPr>
              <a:t>万</a:t>
            </a:r>
            <a:r>
              <a:rPr lang="en-US" altLang="zh-CN" b="1" dirty="0">
                <a:latin typeface="微软雅黑" panose="020B0503020204020204" pitchFamily="34" charset="-122"/>
                <a:ea typeface="微软雅黑" panose="020B0503020204020204" pitchFamily="34" charset="-122"/>
              </a:rPr>
              <a:t>+</a:t>
            </a:r>
          </a:p>
          <a:p>
            <a:pPr marL="1200150" lvl="2" indent="-285750" algn="l">
              <a:lnSpc>
                <a:spcPct val="1500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百度优课拥有</a:t>
            </a:r>
            <a:r>
              <a:rPr lang="en-US" altLang="zh-CN" b="1" dirty="0">
                <a:latin typeface="微软雅黑" panose="020B0503020204020204" pitchFamily="34" charset="-122"/>
                <a:ea typeface="微软雅黑" panose="020B0503020204020204" pitchFamily="34" charset="-122"/>
              </a:rPr>
              <a:t>7.5</a:t>
            </a:r>
            <a:r>
              <a:rPr lang="zh-CN" altLang="en-US" b="1" dirty="0">
                <a:latin typeface="微软雅黑" panose="020B0503020204020204" pitchFamily="34" charset="-122"/>
                <a:ea typeface="微软雅黑" panose="020B0503020204020204" pitchFamily="34" charset="-122"/>
              </a:rPr>
              <a:t>万</a:t>
            </a:r>
            <a:r>
              <a:rPr lang="zh-CN" altLang="en-US" dirty="0">
                <a:latin typeface="微软雅黑" panose="020B0503020204020204" pitchFamily="34" charset="-122"/>
                <a:ea typeface="微软雅黑" panose="020B0503020204020204" pitchFamily="34" charset="-122"/>
              </a:rPr>
              <a:t>门课程，</a:t>
            </a:r>
            <a:r>
              <a:rPr lang="en-US" altLang="zh-CN" b="1" dirty="0">
                <a:latin typeface="微软雅黑" panose="020B0503020204020204" pitchFamily="34" charset="-122"/>
                <a:ea typeface="微软雅黑" panose="020B0503020204020204" pitchFamily="34" charset="-122"/>
              </a:rPr>
              <a:t>70</a:t>
            </a:r>
            <a:r>
              <a:rPr lang="zh-CN" altLang="en-US" b="1" dirty="0">
                <a:latin typeface="微软雅黑" panose="020B0503020204020204" pitchFamily="34" charset="-122"/>
                <a:ea typeface="微软雅黑" panose="020B0503020204020204" pitchFamily="34" charset="-122"/>
              </a:rPr>
              <a:t>万</a:t>
            </a:r>
            <a:r>
              <a:rPr lang="zh-CN" altLang="en-US" dirty="0">
                <a:latin typeface="微软雅黑" panose="020B0503020204020204" pitchFamily="34" charset="-122"/>
                <a:ea typeface="微软雅黑" panose="020B0503020204020204" pitchFamily="34" charset="-122"/>
              </a:rPr>
              <a:t>个学习视频，</a:t>
            </a:r>
            <a:r>
              <a:rPr lang="en-US" altLang="zh-CN" b="1" dirty="0">
                <a:latin typeface="微软雅黑" panose="020B0503020204020204" pitchFamily="34" charset="-122"/>
                <a:ea typeface="微软雅黑" panose="020B0503020204020204" pitchFamily="34" charset="-122"/>
              </a:rPr>
              <a:t>1.2</a:t>
            </a:r>
            <a:r>
              <a:rPr lang="zh-CN" altLang="en-US" b="1" dirty="0">
                <a:latin typeface="微软雅黑" panose="020B0503020204020204" pitchFamily="34" charset="-122"/>
                <a:ea typeface="微软雅黑" panose="020B0503020204020204" pitchFamily="34" charset="-122"/>
              </a:rPr>
              <a:t>万</a:t>
            </a:r>
            <a:r>
              <a:rPr lang="zh-CN" altLang="en-US" dirty="0">
                <a:latin typeface="微软雅黑" panose="020B0503020204020204" pitchFamily="34" charset="-122"/>
                <a:ea typeface="微软雅黑" panose="020B0503020204020204" pitchFamily="34" charset="-122"/>
              </a:rPr>
              <a:t>在线教育合作机构</a:t>
            </a:r>
            <a:endParaRPr lang="en-US" altLang="zh-CN" dirty="0">
              <a:latin typeface="微软雅黑" panose="020B0503020204020204" pitchFamily="34" charset="-122"/>
              <a:ea typeface="微软雅黑" panose="020B0503020204020204" pitchFamily="34" charset="-122"/>
            </a:endParaRPr>
          </a:p>
        </p:txBody>
      </p:sp>
      <p:sp>
        <p:nvSpPr>
          <p:cNvPr id="7" name="矩形 6"/>
          <p:cNvSpPr/>
          <p:nvPr/>
        </p:nvSpPr>
        <p:spPr>
          <a:xfrm>
            <a:off x="954212" y="3687209"/>
            <a:ext cx="9518169" cy="1753235"/>
          </a:xfrm>
          <a:prstGeom prst="rect">
            <a:avLst/>
          </a:prstGeom>
        </p:spPr>
        <p:txBody>
          <a:bodyPr wrap="square">
            <a:spAutoFit/>
          </a:bodyPr>
          <a:lstStyle/>
          <a:p>
            <a:pPr marL="742950" lvl="1" indent="-285750" algn="l">
              <a:lnSpc>
                <a:spcPct val="150000"/>
              </a:lnSpc>
            </a:pPr>
            <a:r>
              <a:rPr lang="zh-CN" altLang="en-US" b="1" dirty="0">
                <a:latin typeface="微软雅黑" panose="020B0503020204020204" pitchFamily="34" charset="-122"/>
                <a:ea typeface="微软雅黑" panose="020B0503020204020204" pitchFamily="34" charset="-122"/>
              </a:rPr>
              <a:t>技术领先</a:t>
            </a:r>
            <a:endParaRPr lang="en-US" altLang="zh-CN" b="1" dirty="0">
              <a:latin typeface="微软雅黑" panose="020B0503020204020204" pitchFamily="34" charset="-122"/>
              <a:ea typeface="微软雅黑" panose="020B0503020204020204" pitchFamily="34" charset="-122"/>
            </a:endParaRPr>
          </a:p>
          <a:p>
            <a:pPr marL="1200150" lvl="2" indent="-285750" algn="l">
              <a:lnSpc>
                <a:spcPct val="150000"/>
              </a:lnSpc>
              <a:buFont typeface="Arial" panose="020B0604020202020204" pitchFamily="34" charset="0"/>
              <a:buChar char="•"/>
            </a:pPr>
            <a:r>
              <a:rPr lang="zh-CN" altLang="en-US" b="1" dirty="0">
                <a:latin typeface="微软雅黑" panose="020B0503020204020204" pitchFamily="34" charset="-122"/>
                <a:ea typeface="微软雅黑" panose="020B0503020204020204" pitchFamily="34" charset="-122"/>
              </a:rPr>
              <a:t>资源结构化：</a:t>
            </a:r>
            <a:r>
              <a:rPr lang="zh-CN" altLang="en-US" dirty="0">
                <a:latin typeface="微软雅黑" panose="020B0503020204020204" pitchFamily="34" charset="-122"/>
                <a:ea typeface="微软雅黑" panose="020B0503020204020204" pitchFamily="34" charset="-122"/>
              </a:rPr>
              <a:t>完善的知识图谱，教学资源结构化</a:t>
            </a:r>
            <a:endParaRPr lang="en-US" altLang="zh-CN" dirty="0">
              <a:latin typeface="微软雅黑" panose="020B0503020204020204" pitchFamily="34" charset="-122"/>
              <a:ea typeface="微软雅黑" panose="020B0503020204020204" pitchFamily="34" charset="-122"/>
            </a:endParaRPr>
          </a:p>
          <a:p>
            <a:pPr marL="1200150" lvl="2" indent="-285750" algn="l">
              <a:lnSpc>
                <a:spcPct val="150000"/>
              </a:lnSpc>
              <a:buFont typeface="Arial" panose="020B0604020202020204" pitchFamily="34" charset="0"/>
              <a:buChar char="•"/>
            </a:pPr>
            <a:r>
              <a:rPr lang="zh-CN" altLang="en-US" b="1" dirty="0">
                <a:latin typeface="微软雅黑" panose="020B0503020204020204" pitchFamily="34" charset="-122"/>
                <a:ea typeface="微软雅黑" panose="020B0503020204020204" pitchFamily="34" charset="-122"/>
              </a:rPr>
              <a:t>搜索智能化：</a:t>
            </a:r>
            <a:r>
              <a:rPr lang="zh-CN" altLang="en-US" dirty="0">
                <a:latin typeface="微软雅黑" panose="020B0503020204020204" pitchFamily="34" charset="-122"/>
                <a:ea typeface="微软雅黑" panose="020B0503020204020204" pitchFamily="34" charset="-122"/>
              </a:rPr>
              <a:t>领先的搜索技术，教学资源一搜即得，即搜即用</a:t>
            </a:r>
            <a:endParaRPr lang="en-US" altLang="zh-CN" dirty="0">
              <a:latin typeface="微软雅黑" panose="020B0503020204020204" pitchFamily="34" charset="-122"/>
              <a:ea typeface="微软雅黑" panose="020B0503020204020204" pitchFamily="34" charset="-122"/>
            </a:endParaRPr>
          </a:p>
          <a:p>
            <a:pPr marL="1200150" lvl="2" indent="-285750">
              <a:lnSpc>
                <a:spcPct val="150000"/>
              </a:lnSpc>
              <a:buFont typeface="Arial" panose="020B0604020202020204" pitchFamily="34" charset="0"/>
              <a:buChar char="•"/>
            </a:pPr>
            <a:r>
              <a:rPr lang="zh-CN" altLang="en-US" b="1" dirty="0">
                <a:latin typeface="微软雅黑" panose="020B0503020204020204" pitchFamily="34" charset="-122"/>
                <a:ea typeface="微软雅黑" panose="020B0503020204020204" pitchFamily="34" charset="-122"/>
              </a:rPr>
              <a:t>数据互通：</a:t>
            </a:r>
            <a:r>
              <a:rPr lang="zh-CN" altLang="en-US" dirty="0">
                <a:latin typeface="微软雅黑" panose="020B0503020204020204" pitchFamily="34" charset="-122"/>
                <a:ea typeface="微软雅黑" panose="020B0503020204020204" pitchFamily="34" charset="-122"/>
              </a:rPr>
              <a:t>账号打通，</a:t>
            </a:r>
            <a:r>
              <a:rPr lang="zh-CN" dirty="0">
                <a:latin typeface="微软雅黑" panose="020B0503020204020204" pitchFamily="34" charset="-122"/>
                <a:ea typeface="微软雅黑" panose="020B0503020204020204" pitchFamily="34" charset="-122"/>
              </a:rPr>
              <a:t>远程访问</a:t>
            </a:r>
            <a:endParaRPr lang="zh-CN" b="1" dirty="0">
              <a:latin typeface="微软雅黑" panose="020B0503020204020204" pitchFamily="34" charset="-122"/>
              <a:ea typeface="微软雅黑" panose="020B0503020204020204" pitchFamily="34" charset="-122"/>
            </a:endParaRPr>
          </a:p>
        </p:txBody>
      </p:sp>
      <p:grpSp>
        <p:nvGrpSpPr>
          <p:cNvPr id="8" name="组合 7"/>
          <p:cNvGrpSpPr/>
          <p:nvPr/>
        </p:nvGrpSpPr>
        <p:grpSpPr>
          <a:xfrm>
            <a:off x="541666" y="1174615"/>
            <a:ext cx="741600" cy="740284"/>
            <a:chOff x="2100649" y="2382726"/>
            <a:chExt cx="1080000" cy="1080000"/>
          </a:xfrm>
        </p:grpSpPr>
        <p:sp>
          <p:nvSpPr>
            <p:cNvPr id="9" name="椭圆 8"/>
            <p:cNvSpPr/>
            <p:nvPr/>
          </p:nvSpPr>
          <p:spPr>
            <a:xfrm>
              <a:off x="2100649" y="2382726"/>
              <a:ext cx="1080000" cy="1080000"/>
            </a:xfrm>
            <a:prstGeom prst="ellipse">
              <a:avLst/>
            </a:prstGeom>
            <a:solidFill>
              <a:srgbClr val="415AC5"/>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pPr>
              <a:endParaRPr kumimoji="0" lang="zh-CN" altLang="en-US" sz="2400" b="0" i="0" u="none" strike="noStrike" cap="none" spc="0" normalizeH="0" baseline="0">
                <a:ln>
                  <a:noFill/>
                </a:ln>
                <a:solidFill>
                  <a:srgbClr val="FFFFFF"/>
                </a:solidFill>
                <a:effectLst/>
                <a:uFillTx/>
                <a:latin typeface="+mn-lt"/>
                <a:ea typeface="+mn-ea"/>
                <a:cs typeface="+mn-cs"/>
                <a:sym typeface="Helvetica Light"/>
              </a:endParaRPr>
            </a:p>
          </p:txBody>
        </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00649" y="2682726"/>
              <a:ext cx="480000" cy="480000"/>
            </a:xfrm>
            <a:prstGeom prst="rect">
              <a:avLst/>
            </a:prstGeom>
          </p:spPr>
        </p:pic>
      </p:grpSp>
      <p:grpSp>
        <p:nvGrpSpPr>
          <p:cNvPr id="11" name="组合 10"/>
          <p:cNvGrpSpPr/>
          <p:nvPr/>
        </p:nvGrpSpPr>
        <p:grpSpPr>
          <a:xfrm>
            <a:off x="541666" y="3654003"/>
            <a:ext cx="741600" cy="740284"/>
            <a:chOff x="1981200" y="5896164"/>
            <a:chExt cx="1080000" cy="1080000"/>
          </a:xfrm>
        </p:grpSpPr>
        <p:sp>
          <p:nvSpPr>
            <p:cNvPr id="12" name="椭圆 11"/>
            <p:cNvSpPr/>
            <p:nvPr/>
          </p:nvSpPr>
          <p:spPr>
            <a:xfrm>
              <a:off x="1981200" y="5896164"/>
              <a:ext cx="1080000" cy="1080000"/>
            </a:xfrm>
            <a:prstGeom prst="ellipse">
              <a:avLst/>
            </a:prstGeom>
            <a:solidFill>
              <a:srgbClr val="415AC5"/>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pPr>
              <a:endParaRPr kumimoji="0" lang="zh-CN" altLang="en-US" sz="2400" b="0" i="0" u="none" strike="noStrike" cap="none" spc="0" normalizeH="0" baseline="0">
                <a:ln>
                  <a:noFill/>
                </a:ln>
                <a:solidFill>
                  <a:srgbClr val="FFFFFF"/>
                </a:solidFill>
                <a:effectLst/>
                <a:uFillTx/>
                <a:latin typeface="+mn-lt"/>
                <a:ea typeface="+mn-ea"/>
                <a:cs typeface="+mn-cs"/>
                <a:sym typeface="Helvetica Light"/>
              </a:endParaRPr>
            </a:p>
          </p:txBody>
        </p:sp>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1200" y="6196164"/>
              <a:ext cx="480000" cy="480000"/>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par>
                          <p:cTn id="8" fill="hold">
                            <p:stCondLst>
                              <p:cond delay="2000"/>
                            </p:stCondLst>
                            <p:childTnLst>
                              <p:par>
                                <p:cTn id="9" presetID="21"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heel(1)">
                                      <p:cBhvr>
                                        <p:cTn id="11" dur="2000"/>
                                        <p:tgtEl>
                                          <p:spTgt spid="11"/>
                                        </p:tgtEl>
                                      </p:cBhvr>
                                    </p:animEffect>
                                  </p:childTnLst>
                                </p:cTn>
                              </p:par>
                            </p:childTnLst>
                          </p:cTn>
                        </p:par>
                        <p:par>
                          <p:cTn id="12" fill="hold">
                            <p:stCondLst>
                              <p:cond delay="4000"/>
                            </p:stCondLst>
                            <p:childTnLst>
                              <p:par>
                                <p:cTn id="13" presetID="12" presetClass="entr" presetSubtype="4" fill="hold" nodeType="afterEffect">
                                  <p:stCondLst>
                                    <p:cond delay="0"/>
                                  </p:stCondLst>
                                  <p:childTnLst>
                                    <p:set>
                                      <p:cBhvr>
                                        <p:cTn id="14" dur="1000" fill="hold">
                                          <p:stCondLst>
                                            <p:cond delay="0"/>
                                          </p:stCondLst>
                                        </p:cTn>
                                        <p:tgtEl>
                                          <p:spTgt spid="6">
                                            <p:txEl>
                                              <p:pRg st="0" end="0"/>
                                            </p:txEl>
                                          </p:spTgt>
                                        </p:tgtEl>
                                        <p:attrNameLst>
                                          <p:attrName>style.visibility</p:attrName>
                                        </p:attrNameLst>
                                      </p:cBhvr>
                                      <p:to>
                                        <p:strVal val="visible"/>
                                      </p:to>
                                    </p:set>
                                    <p:anim calcmode="lin" valueType="num">
                                      <p:cBhvr additive="base">
                                        <p:cTn id="15" dur="1000"/>
                                        <p:tgtEl>
                                          <p:spTgt spid="6">
                                            <p:txEl>
                                              <p:pRg st="0" end="0"/>
                                            </p:txEl>
                                          </p:spTgt>
                                        </p:tgtEl>
                                        <p:attrNameLst>
                                          <p:attrName>ppt_y</p:attrName>
                                        </p:attrNameLst>
                                      </p:cBhvr>
                                      <p:tavLst>
                                        <p:tav tm="0">
                                          <p:val>
                                            <p:strVal val="#ppt_y+#ppt_h*1.125000"/>
                                          </p:val>
                                        </p:tav>
                                        <p:tav tm="100000">
                                          <p:val>
                                            <p:strVal val="#ppt_y"/>
                                          </p:val>
                                        </p:tav>
                                      </p:tavLst>
                                    </p:anim>
                                    <p:animEffect transition="in" filter="wipe(up)">
                                      <p:cBhvr>
                                        <p:cTn id="16" dur="1000"/>
                                        <p:tgtEl>
                                          <p:spTgt spid="6">
                                            <p:txEl>
                                              <p:pRg st="0" end="0"/>
                                            </p:txEl>
                                          </p:spTgt>
                                        </p:tgtEl>
                                      </p:cBhvr>
                                    </p:animEffect>
                                  </p:childTnLst>
                                </p:cTn>
                              </p:par>
                            </p:childTnLst>
                          </p:cTn>
                        </p:par>
                        <p:par>
                          <p:cTn id="17" fill="hold">
                            <p:stCondLst>
                              <p:cond delay="5000"/>
                            </p:stCondLst>
                            <p:childTnLst>
                              <p:par>
                                <p:cTn id="18" presetID="12" presetClass="entr" presetSubtype="4" fill="hold" nodeType="afterEffect">
                                  <p:stCondLst>
                                    <p:cond delay="0"/>
                                  </p:stCondLst>
                                  <p:childTnLst>
                                    <p:set>
                                      <p:cBhvr>
                                        <p:cTn id="19" dur="1000" fill="hold">
                                          <p:stCondLst>
                                            <p:cond delay="0"/>
                                          </p:stCondLst>
                                        </p:cTn>
                                        <p:tgtEl>
                                          <p:spTgt spid="6">
                                            <p:txEl>
                                              <p:pRg st="1" end="1"/>
                                            </p:txEl>
                                          </p:spTgt>
                                        </p:tgtEl>
                                        <p:attrNameLst>
                                          <p:attrName>style.visibility</p:attrName>
                                        </p:attrNameLst>
                                      </p:cBhvr>
                                      <p:to>
                                        <p:strVal val="visible"/>
                                      </p:to>
                                    </p:set>
                                    <p:anim calcmode="lin" valueType="num">
                                      <p:cBhvr additive="base">
                                        <p:cTn id="20" dur="1000"/>
                                        <p:tgtEl>
                                          <p:spTgt spid="6">
                                            <p:txEl>
                                              <p:pRg st="1" end="1"/>
                                            </p:txEl>
                                          </p:spTgt>
                                        </p:tgtEl>
                                        <p:attrNameLst>
                                          <p:attrName>ppt_y</p:attrName>
                                        </p:attrNameLst>
                                      </p:cBhvr>
                                      <p:tavLst>
                                        <p:tav tm="0">
                                          <p:val>
                                            <p:strVal val="#ppt_y+#ppt_h*1.125000"/>
                                          </p:val>
                                        </p:tav>
                                        <p:tav tm="100000">
                                          <p:val>
                                            <p:strVal val="#ppt_y"/>
                                          </p:val>
                                        </p:tav>
                                      </p:tavLst>
                                    </p:anim>
                                    <p:animEffect transition="in" filter="wipe(up)">
                                      <p:cBhvr>
                                        <p:cTn id="21" dur="1000"/>
                                        <p:tgtEl>
                                          <p:spTgt spid="6">
                                            <p:txEl>
                                              <p:pRg st="1" end="1"/>
                                            </p:txEl>
                                          </p:spTgt>
                                        </p:tgtEl>
                                      </p:cBhvr>
                                    </p:animEffect>
                                  </p:childTnLst>
                                </p:cTn>
                              </p:par>
                            </p:childTnLst>
                          </p:cTn>
                        </p:par>
                        <p:par>
                          <p:cTn id="22" fill="hold">
                            <p:stCondLst>
                              <p:cond delay="6000"/>
                            </p:stCondLst>
                            <p:childTnLst>
                              <p:par>
                                <p:cTn id="23" presetID="12" presetClass="entr" presetSubtype="4" fill="hold" nodeType="afterEffect">
                                  <p:stCondLst>
                                    <p:cond delay="0"/>
                                  </p:stCondLst>
                                  <p:childTnLst>
                                    <p:set>
                                      <p:cBhvr>
                                        <p:cTn id="24" dur="1000" fill="hold">
                                          <p:stCondLst>
                                            <p:cond delay="0"/>
                                          </p:stCondLst>
                                        </p:cTn>
                                        <p:tgtEl>
                                          <p:spTgt spid="6">
                                            <p:txEl>
                                              <p:pRg st="2" end="2"/>
                                            </p:txEl>
                                          </p:spTgt>
                                        </p:tgtEl>
                                        <p:attrNameLst>
                                          <p:attrName>style.visibility</p:attrName>
                                        </p:attrNameLst>
                                      </p:cBhvr>
                                      <p:to>
                                        <p:strVal val="visible"/>
                                      </p:to>
                                    </p:set>
                                    <p:anim calcmode="lin" valueType="num">
                                      <p:cBhvr additive="base">
                                        <p:cTn id="25" dur="1000"/>
                                        <p:tgtEl>
                                          <p:spTgt spid="6">
                                            <p:txEl>
                                              <p:pRg st="2" end="2"/>
                                            </p:txEl>
                                          </p:spTgt>
                                        </p:tgtEl>
                                        <p:attrNameLst>
                                          <p:attrName>ppt_y</p:attrName>
                                        </p:attrNameLst>
                                      </p:cBhvr>
                                      <p:tavLst>
                                        <p:tav tm="0">
                                          <p:val>
                                            <p:strVal val="#ppt_y+#ppt_h*1.125000"/>
                                          </p:val>
                                        </p:tav>
                                        <p:tav tm="100000">
                                          <p:val>
                                            <p:strVal val="#ppt_y"/>
                                          </p:val>
                                        </p:tav>
                                      </p:tavLst>
                                    </p:anim>
                                    <p:animEffect transition="in" filter="wipe(up)">
                                      <p:cBhvr>
                                        <p:cTn id="26" dur="1000"/>
                                        <p:tgtEl>
                                          <p:spTgt spid="6">
                                            <p:txEl>
                                              <p:pRg st="2" end="2"/>
                                            </p:txEl>
                                          </p:spTgt>
                                        </p:tgtEl>
                                      </p:cBhvr>
                                    </p:animEffect>
                                  </p:childTnLst>
                                </p:cTn>
                              </p:par>
                            </p:childTnLst>
                          </p:cTn>
                        </p:par>
                        <p:par>
                          <p:cTn id="27" fill="hold">
                            <p:stCondLst>
                              <p:cond delay="7000"/>
                            </p:stCondLst>
                            <p:childTnLst>
                              <p:par>
                                <p:cTn id="28" presetID="12" presetClass="entr" presetSubtype="4" fill="hold" nodeType="afterEffect">
                                  <p:stCondLst>
                                    <p:cond delay="0"/>
                                  </p:stCondLst>
                                  <p:childTnLst>
                                    <p:set>
                                      <p:cBhvr>
                                        <p:cTn id="29" dur="1000" fill="hold">
                                          <p:stCondLst>
                                            <p:cond delay="0"/>
                                          </p:stCondLst>
                                        </p:cTn>
                                        <p:tgtEl>
                                          <p:spTgt spid="6">
                                            <p:txEl>
                                              <p:pRg st="3" end="3"/>
                                            </p:txEl>
                                          </p:spTgt>
                                        </p:tgtEl>
                                        <p:attrNameLst>
                                          <p:attrName>style.visibility</p:attrName>
                                        </p:attrNameLst>
                                      </p:cBhvr>
                                      <p:to>
                                        <p:strVal val="visible"/>
                                      </p:to>
                                    </p:set>
                                    <p:anim calcmode="lin" valueType="num">
                                      <p:cBhvr additive="base">
                                        <p:cTn id="30" dur="1000"/>
                                        <p:tgtEl>
                                          <p:spTgt spid="6">
                                            <p:txEl>
                                              <p:pRg st="3" end="3"/>
                                            </p:txEl>
                                          </p:spTgt>
                                        </p:tgtEl>
                                        <p:attrNameLst>
                                          <p:attrName>ppt_y</p:attrName>
                                        </p:attrNameLst>
                                      </p:cBhvr>
                                      <p:tavLst>
                                        <p:tav tm="0">
                                          <p:val>
                                            <p:strVal val="#ppt_y+#ppt_h*1.125000"/>
                                          </p:val>
                                        </p:tav>
                                        <p:tav tm="100000">
                                          <p:val>
                                            <p:strVal val="#ppt_y"/>
                                          </p:val>
                                        </p:tav>
                                      </p:tavLst>
                                    </p:anim>
                                    <p:animEffect transition="in" filter="wipe(up)">
                                      <p:cBhvr>
                                        <p:cTn id="31" dur="1000"/>
                                        <p:tgtEl>
                                          <p:spTgt spid="6">
                                            <p:txEl>
                                              <p:pRg st="3" end="3"/>
                                            </p:txEl>
                                          </p:spTgt>
                                        </p:tgtEl>
                                      </p:cBhvr>
                                    </p:animEffect>
                                  </p:childTnLst>
                                </p:cTn>
                              </p:par>
                            </p:childTnLst>
                          </p:cTn>
                        </p:par>
                        <p:par>
                          <p:cTn id="32" fill="hold">
                            <p:stCondLst>
                              <p:cond delay="8000"/>
                            </p:stCondLst>
                            <p:childTnLst>
                              <p:par>
                                <p:cTn id="33" presetID="12" presetClass="entr" presetSubtype="4" fill="hold" nodeType="afterEffect">
                                  <p:stCondLst>
                                    <p:cond delay="0"/>
                                  </p:stCondLst>
                                  <p:childTnLst>
                                    <p:set>
                                      <p:cBhvr>
                                        <p:cTn id="34" dur="1000" fill="hold">
                                          <p:stCondLst>
                                            <p:cond delay="0"/>
                                          </p:stCondLst>
                                        </p:cTn>
                                        <p:tgtEl>
                                          <p:spTgt spid="6">
                                            <p:txEl>
                                              <p:pRg st="4" end="4"/>
                                            </p:txEl>
                                          </p:spTgt>
                                        </p:tgtEl>
                                        <p:attrNameLst>
                                          <p:attrName>style.visibility</p:attrName>
                                        </p:attrNameLst>
                                      </p:cBhvr>
                                      <p:to>
                                        <p:strVal val="visible"/>
                                      </p:to>
                                    </p:set>
                                    <p:anim calcmode="lin" valueType="num">
                                      <p:cBhvr additive="base">
                                        <p:cTn id="35" dur="1000"/>
                                        <p:tgtEl>
                                          <p:spTgt spid="6">
                                            <p:txEl>
                                              <p:pRg st="4" end="4"/>
                                            </p:txEl>
                                          </p:spTgt>
                                        </p:tgtEl>
                                        <p:attrNameLst>
                                          <p:attrName>ppt_y</p:attrName>
                                        </p:attrNameLst>
                                      </p:cBhvr>
                                      <p:tavLst>
                                        <p:tav tm="0">
                                          <p:val>
                                            <p:strVal val="#ppt_y+#ppt_h*1.125000"/>
                                          </p:val>
                                        </p:tav>
                                        <p:tav tm="100000">
                                          <p:val>
                                            <p:strVal val="#ppt_y"/>
                                          </p:val>
                                        </p:tav>
                                      </p:tavLst>
                                    </p:anim>
                                    <p:animEffect transition="in" filter="wipe(up)">
                                      <p:cBhvr>
                                        <p:cTn id="36" dur="1000"/>
                                        <p:tgtEl>
                                          <p:spTgt spid="6">
                                            <p:txEl>
                                              <p:pRg st="4" end="4"/>
                                            </p:txEl>
                                          </p:spTgt>
                                        </p:tgtEl>
                                      </p:cBhvr>
                                    </p:animEffect>
                                  </p:childTnLst>
                                </p:cTn>
                              </p:par>
                            </p:childTnLst>
                          </p:cTn>
                        </p:par>
                        <p:par>
                          <p:cTn id="37" fill="hold">
                            <p:stCondLst>
                              <p:cond delay="9000"/>
                            </p:stCondLst>
                            <p:childTnLst>
                              <p:par>
                                <p:cTn id="38" presetID="12" presetClass="entr" presetSubtype="4" fill="hold" nodeType="afterEffect">
                                  <p:stCondLst>
                                    <p:cond delay="0"/>
                                  </p:stCondLst>
                                  <p:childTnLst>
                                    <p:set>
                                      <p:cBhvr>
                                        <p:cTn id="39" dur="1000" fill="hold">
                                          <p:stCondLst>
                                            <p:cond delay="0"/>
                                          </p:stCondLst>
                                        </p:cTn>
                                        <p:tgtEl>
                                          <p:spTgt spid="7">
                                            <p:txEl>
                                              <p:pRg st="0" end="0"/>
                                            </p:txEl>
                                          </p:spTgt>
                                        </p:tgtEl>
                                        <p:attrNameLst>
                                          <p:attrName>style.visibility</p:attrName>
                                        </p:attrNameLst>
                                      </p:cBhvr>
                                      <p:to>
                                        <p:strVal val="visible"/>
                                      </p:to>
                                    </p:set>
                                    <p:anim calcmode="lin" valueType="num">
                                      <p:cBhvr additive="base">
                                        <p:cTn id="40" dur="1000"/>
                                        <p:tgtEl>
                                          <p:spTgt spid="7">
                                            <p:txEl>
                                              <p:pRg st="0" end="0"/>
                                            </p:txEl>
                                          </p:spTgt>
                                        </p:tgtEl>
                                        <p:attrNameLst>
                                          <p:attrName>ppt_y</p:attrName>
                                        </p:attrNameLst>
                                      </p:cBhvr>
                                      <p:tavLst>
                                        <p:tav tm="0">
                                          <p:val>
                                            <p:strVal val="#ppt_y+#ppt_h*1.125000"/>
                                          </p:val>
                                        </p:tav>
                                        <p:tav tm="100000">
                                          <p:val>
                                            <p:strVal val="#ppt_y"/>
                                          </p:val>
                                        </p:tav>
                                      </p:tavLst>
                                    </p:anim>
                                    <p:animEffect transition="in" filter="wipe(up)">
                                      <p:cBhvr>
                                        <p:cTn id="41" dur="1000"/>
                                        <p:tgtEl>
                                          <p:spTgt spid="7">
                                            <p:txEl>
                                              <p:pRg st="0" end="0"/>
                                            </p:txEl>
                                          </p:spTgt>
                                        </p:tgtEl>
                                      </p:cBhvr>
                                    </p:animEffect>
                                  </p:childTnLst>
                                </p:cTn>
                              </p:par>
                            </p:childTnLst>
                          </p:cTn>
                        </p:par>
                        <p:par>
                          <p:cTn id="42" fill="hold">
                            <p:stCondLst>
                              <p:cond delay="10000"/>
                            </p:stCondLst>
                            <p:childTnLst>
                              <p:par>
                                <p:cTn id="43" presetID="12" presetClass="entr" presetSubtype="4" fill="hold" nodeType="afterEffect">
                                  <p:stCondLst>
                                    <p:cond delay="0"/>
                                  </p:stCondLst>
                                  <p:childTnLst>
                                    <p:set>
                                      <p:cBhvr>
                                        <p:cTn id="44" dur="1000" fill="hold">
                                          <p:stCondLst>
                                            <p:cond delay="0"/>
                                          </p:stCondLst>
                                        </p:cTn>
                                        <p:tgtEl>
                                          <p:spTgt spid="7">
                                            <p:txEl>
                                              <p:pRg st="1" end="1"/>
                                            </p:txEl>
                                          </p:spTgt>
                                        </p:tgtEl>
                                        <p:attrNameLst>
                                          <p:attrName>style.visibility</p:attrName>
                                        </p:attrNameLst>
                                      </p:cBhvr>
                                      <p:to>
                                        <p:strVal val="visible"/>
                                      </p:to>
                                    </p:set>
                                    <p:anim calcmode="lin" valueType="num">
                                      <p:cBhvr additive="base">
                                        <p:cTn id="45" dur="1000"/>
                                        <p:tgtEl>
                                          <p:spTgt spid="7">
                                            <p:txEl>
                                              <p:pRg st="1" end="1"/>
                                            </p:txEl>
                                          </p:spTgt>
                                        </p:tgtEl>
                                        <p:attrNameLst>
                                          <p:attrName>ppt_y</p:attrName>
                                        </p:attrNameLst>
                                      </p:cBhvr>
                                      <p:tavLst>
                                        <p:tav tm="0">
                                          <p:val>
                                            <p:strVal val="#ppt_y+#ppt_h*1.125000"/>
                                          </p:val>
                                        </p:tav>
                                        <p:tav tm="100000">
                                          <p:val>
                                            <p:strVal val="#ppt_y"/>
                                          </p:val>
                                        </p:tav>
                                      </p:tavLst>
                                    </p:anim>
                                    <p:animEffect transition="in" filter="wipe(up)">
                                      <p:cBhvr>
                                        <p:cTn id="46" dur="1000"/>
                                        <p:tgtEl>
                                          <p:spTgt spid="7">
                                            <p:txEl>
                                              <p:pRg st="1" end="1"/>
                                            </p:txEl>
                                          </p:spTgt>
                                        </p:tgtEl>
                                      </p:cBhvr>
                                    </p:animEffect>
                                  </p:childTnLst>
                                </p:cTn>
                              </p:par>
                            </p:childTnLst>
                          </p:cTn>
                        </p:par>
                        <p:par>
                          <p:cTn id="47" fill="hold">
                            <p:stCondLst>
                              <p:cond delay="11000"/>
                            </p:stCondLst>
                            <p:childTnLst>
                              <p:par>
                                <p:cTn id="48" presetID="12" presetClass="entr" presetSubtype="4" fill="hold" nodeType="afterEffect">
                                  <p:stCondLst>
                                    <p:cond delay="0"/>
                                  </p:stCondLst>
                                  <p:childTnLst>
                                    <p:set>
                                      <p:cBhvr>
                                        <p:cTn id="49" dur="1000" fill="hold">
                                          <p:stCondLst>
                                            <p:cond delay="0"/>
                                          </p:stCondLst>
                                        </p:cTn>
                                        <p:tgtEl>
                                          <p:spTgt spid="7">
                                            <p:txEl>
                                              <p:pRg st="2" end="2"/>
                                            </p:txEl>
                                          </p:spTgt>
                                        </p:tgtEl>
                                        <p:attrNameLst>
                                          <p:attrName>style.visibility</p:attrName>
                                        </p:attrNameLst>
                                      </p:cBhvr>
                                      <p:to>
                                        <p:strVal val="visible"/>
                                      </p:to>
                                    </p:set>
                                    <p:anim calcmode="lin" valueType="num">
                                      <p:cBhvr additive="base">
                                        <p:cTn id="50" dur="1000"/>
                                        <p:tgtEl>
                                          <p:spTgt spid="7">
                                            <p:txEl>
                                              <p:pRg st="2" end="2"/>
                                            </p:txEl>
                                          </p:spTgt>
                                        </p:tgtEl>
                                        <p:attrNameLst>
                                          <p:attrName>ppt_y</p:attrName>
                                        </p:attrNameLst>
                                      </p:cBhvr>
                                      <p:tavLst>
                                        <p:tav tm="0">
                                          <p:val>
                                            <p:strVal val="#ppt_y+#ppt_h*1.125000"/>
                                          </p:val>
                                        </p:tav>
                                        <p:tav tm="100000">
                                          <p:val>
                                            <p:strVal val="#ppt_y"/>
                                          </p:val>
                                        </p:tav>
                                      </p:tavLst>
                                    </p:anim>
                                    <p:animEffect transition="in" filter="wipe(up)">
                                      <p:cBhvr>
                                        <p:cTn id="51" dur="1000"/>
                                        <p:tgtEl>
                                          <p:spTgt spid="7">
                                            <p:txEl>
                                              <p:pRg st="2" end="2"/>
                                            </p:txEl>
                                          </p:spTgt>
                                        </p:tgtEl>
                                      </p:cBhvr>
                                    </p:animEffect>
                                  </p:childTnLst>
                                </p:cTn>
                              </p:par>
                            </p:childTnLst>
                          </p:cTn>
                        </p:par>
                        <p:par>
                          <p:cTn id="52" fill="hold">
                            <p:stCondLst>
                              <p:cond delay="12000"/>
                            </p:stCondLst>
                            <p:childTnLst>
                              <p:par>
                                <p:cTn id="53" presetID="12" presetClass="entr" presetSubtype="4" fill="hold" nodeType="afterEffect">
                                  <p:stCondLst>
                                    <p:cond delay="0"/>
                                  </p:stCondLst>
                                  <p:childTnLst>
                                    <p:set>
                                      <p:cBhvr>
                                        <p:cTn id="54" dur="1000" fill="hold">
                                          <p:stCondLst>
                                            <p:cond delay="0"/>
                                          </p:stCondLst>
                                        </p:cTn>
                                        <p:tgtEl>
                                          <p:spTgt spid="7">
                                            <p:txEl>
                                              <p:pRg st="3" end="3"/>
                                            </p:txEl>
                                          </p:spTgt>
                                        </p:tgtEl>
                                        <p:attrNameLst>
                                          <p:attrName>style.visibility</p:attrName>
                                        </p:attrNameLst>
                                      </p:cBhvr>
                                      <p:to>
                                        <p:strVal val="visible"/>
                                      </p:to>
                                    </p:set>
                                    <p:anim calcmode="lin" valueType="num">
                                      <p:cBhvr additive="base">
                                        <p:cTn id="55" dur="1000"/>
                                        <p:tgtEl>
                                          <p:spTgt spid="7">
                                            <p:txEl>
                                              <p:pRg st="3" end="3"/>
                                            </p:txEl>
                                          </p:spTgt>
                                        </p:tgtEl>
                                        <p:attrNameLst>
                                          <p:attrName>ppt_y</p:attrName>
                                        </p:attrNameLst>
                                      </p:cBhvr>
                                      <p:tavLst>
                                        <p:tav tm="0">
                                          <p:val>
                                            <p:strVal val="#ppt_y+#ppt_h*1.125000"/>
                                          </p:val>
                                        </p:tav>
                                        <p:tav tm="100000">
                                          <p:val>
                                            <p:strVal val="#ppt_y"/>
                                          </p:val>
                                        </p:tav>
                                      </p:tavLst>
                                    </p:anim>
                                    <p:animEffect transition="in" filter="wipe(up)">
                                      <p:cBhvr>
                                        <p:cTn id="56" dur="10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674292" y="1784697"/>
            <a:ext cx="7286676" cy="829945"/>
          </a:xfrm>
          <a:prstGeom prst="rect">
            <a:avLst/>
          </a:prstGeom>
          <a:noFill/>
        </p:spPr>
        <p:txBody>
          <a:bodyPr wrap="square" rtlCol="0">
            <a:spAutoFit/>
          </a:bodyPr>
          <a:lstStyle/>
          <a:p>
            <a:pPr algn="ctr"/>
            <a:r>
              <a:rPr lang="zh-CN" altLang="zh-CN" sz="4800" dirty="0">
                <a:ln w="12700">
                  <a:solidFill>
                    <a:schemeClr val="tx1"/>
                  </a:solidFill>
                  <a:prstDash val="solid"/>
                </a:ln>
                <a:solidFill>
                  <a:sysClr val="windowText" lastClr="000000"/>
                </a:solidFill>
                <a:effectLst>
                  <a:outerShdw blurRad="41275" dist="20320" dir="1800000" algn="tl" rotWithShape="0">
                    <a:srgbClr val="000000">
                      <a:alpha val="40000"/>
                    </a:srgbClr>
                  </a:outerShdw>
                </a:effectLst>
                <a:latin typeface="+mj-ea"/>
                <a:ea typeface="+mj-ea"/>
              </a:rPr>
              <a:t>资源收录</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【高等教育文档收录资源量】</a:t>
            </a:r>
          </a:p>
        </p:txBody>
      </p:sp>
      <p:sp>
        <p:nvSpPr>
          <p:cNvPr id="3" name="椭圆 2"/>
          <p:cNvSpPr/>
          <p:nvPr/>
        </p:nvSpPr>
        <p:spPr>
          <a:xfrm>
            <a:off x="594360" y="1133475"/>
            <a:ext cx="1080135" cy="1080135"/>
          </a:xfrm>
          <a:prstGeom prst="ellipse">
            <a:avLst/>
          </a:prstGeom>
          <a:solidFill>
            <a:schemeClr val="accent1">
              <a:lumMod val="60000"/>
              <a:lumOff val="40000"/>
            </a:schemeClr>
          </a:solidFill>
          <a:ln w="317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tx1"/>
                </a:solidFill>
                <a:latin typeface="+mj-lt"/>
                <a:ea typeface="微软雅黑" panose="020B0503020204020204" pitchFamily="34" charset="-122"/>
              </a:rPr>
              <a:t>资源</a:t>
            </a:r>
          </a:p>
          <a:p>
            <a:pPr algn="ctr"/>
            <a:r>
              <a:rPr lang="zh-CN" altLang="en-US" sz="2000" b="1" dirty="0">
                <a:solidFill>
                  <a:schemeClr val="tx1"/>
                </a:solidFill>
                <a:latin typeface="+mj-lt"/>
                <a:ea typeface="微软雅黑" panose="020B0503020204020204" pitchFamily="34" charset="-122"/>
              </a:rPr>
              <a:t>收录</a:t>
            </a:r>
          </a:p>
        </p:txBody>
      </p:sp>
      <p:graphicFrame>
        <p:nvGraphicFramePr>
          <p:cNvPr id="5" name="表格 4"/>
          <p:cNvGraphicFramePr/>
          <p:nvPr/>
        </p:nvGraphicFramePr>
        <p:xfrm>
          <a:off x="2495550" y="1437640"/>
          <a:ext cx="6997700" cy="3865880"/>
        </p:xfrm>
        <a:graphic>
          <a:graphicData uri="http://schemas.openxmlformats.org/drawingml/2006/table">
            <a:tbl>
              <a:tblPr firstRow="1" bandRow="1">
                <a:tableStyleId>{5940675A-B579-460E-94D1-54222C63F5DA}</a:tableStyleId>
              </a:tblPr>
              <a:tblGrid>
                <a:gridCol w="1010920">
                  <a:extLst>
                    <a:ext uri="{9D8B030D-6E8A-4147-A177-3AD203B41FA5}">
                      <a16:colId xmlns:a16="http://schemas.microsoft.com/office/drawing/2014/main" val="20000"/>
                    </a:ext>
                  </a:extLst>
                </a:gridCol>
                <a:gridCol w="897890">
                  <a:extLst>
                    <a:ext uri="{9D8B030D-6E8A-4147-A177-3AD203B41FA5}">
                      <a16:colId xmlns:a16="http://schemas.microsoft.com/office/drawing/2014/main" val="20001"/>
                    </a:ext>
                  </a:extLst>
                </a:gridCol>
                <a:gridCol w="896620">
                  <a:extLst>
                    <a:ext uri="{9D8B030D-6E8A-4147-A177-3AD203B41FA5}">
                      <a16:colId xmlns:a16="http://schemas.microsoft.com/office/drawing/2014/main" val="20002"/>
                    </a:ext>
                  </a:extLst>
                </a:gridCol>
                <a:gridCol w="783590">
                  <a:extLst>
                    <a:ext uri="{9D8B030D-6E8A-4147-A177-3AD203B41FA5}">
                      <a16:colId xmlns:a16="http://schemas.microsoft.com/office/drawing/2014/main" val="20003"/>
                    </a:ext>
                  </a:extLst>
                </a:gridCol>
                <a:gridCol w="899160">
                  <a:extLst>
                    <a:ext uri="{9D8B030D-6E8A-4147-A177-3AD203B41FA5}">
                      <a16:colId xmlns:a16="http://schemas.microsoft.com/office/drawing/2014/main" val="20004"/>
                    </a:ext>
                  </a:extLst>
                </a:gridCol>
                <a:gridCol w="1009015">
                  <a:extLst>
                    <a:ext uri="{9D8B030D-6E8A-4147-A177-3AD203B41FA5}">
                      <a16:colId xmlns:a16="http://schemas.microsoft.com/office/drawing/2014/main" val="20005"/>
                    </a:ext>
                  </a:extLst>
                </a:gridCol>
                <a:gridCol w="1500505">
                  <a:extLst>
                    <a:ext uri="{9D8B030D-6E8A-4147-A177-3AD203B41FA5}">
                      <a16:colId xmlns:a16="http://schemas.microsoft.com/office/drawing/2014/main" val="20006"/>
                    </a:ext>
                  </a:extLst>
                </a:gridCol>
              </a:tblGrid>
              <a:tr h="610235">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  </a:t>
                      </a:r>
                      <a:r>
                        <a:rPr lang="zh-CN" alt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类型</a:t>
                      </a: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课件（份）</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作业（份）</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案例（份）</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试题（份）</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毕业设计（份）</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毕业论文（份）</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50825">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理学 </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30135</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20142</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32446</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18324</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14322</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40852</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50190">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工学 </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57061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42179</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39976</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19641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14212</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62141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50190">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经济学 </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23413</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16211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22314</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10244</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145</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23461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50825">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医学 </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9241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8411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7324</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4213</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2411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13741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50190">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管理学 </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24521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21421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31451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8213</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213</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38451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50190">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文学 </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21441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18515</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21445</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10351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a:t>
                      </a: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25431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50825">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哲学 </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8251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7142</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2215</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8421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a:t>
                      </a: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9412</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250190">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历史学 </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9643</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6414</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1245</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6215</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a:t>
                      </a: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7214</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50825">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法学 </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8425</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5314</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10414</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5124</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a:t>
                      </a: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8241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250190">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教育学 </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26421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19115</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21451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15115</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2445</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28314</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250190">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农学 </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5451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2451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5315</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3156</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3673</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5321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250825">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军事 </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413</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241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521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541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145</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334</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250190">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艺术 </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741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631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245</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145</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852</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644</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000"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37"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3000"/>
                                        <p:tgtEl>
                                          <p:spTgt spid="5"/>
                                        </p:tgtEl>
                                      </p:cBhvr>
                                    </p:animEffect>
                                    <p:anim calcmode="lin" valueType="num">
                                      <p:cBhvr>
                                        <p:cTn id="13" dur="3000" fill="hold"/>
                                        <p:tgtEl>
                                          <p:spTgt spid="5"/>
                                        </p:tgtEl>
                                        <p:attrNameLst>
                                          <p:attrName>ppt_x</p:attrName>
                                        </p:attrNameLst>
                                      </p:cBhvr>
                                      <p:tavLst>
                                        <p:tav tm="0">
                                          <p:val>
                                            <p:strVal val="#ppt_x"/>
                                          </p:val>
                                        </p:tav>
                                        <p:tav tm="100000">
                                          <p:val>
                                            <p:strVal val="#ppt_x"/>
                                          </p:val>
                                        </p:tav>
                                      </p:tavLst>
                                    </p:anim>
                                    <p:anim calcmode="lin" valueType="num">
                                      <p:cBhvr>
                                        <p:cTn id="14" dur="2700" decel="100000" fill="hold"/>
                                        <p:tgtEl>
                                          <p:spTgt spid="5"/>
                                        </p:tgtEl>
                                        <p:attrNameLst>
                                          <p:attrName>ppt_y</p:attrName>
                                        </p:attrNameLst>
                                      </p:cBhvr>
                                      <p:tavLst>
                                        <p:tav tm="0">
                                          <p:val>
                                            <p:strVal val="#ppt_y+1"/>
                                          </p:val>
                                        </p:tav>
                                        <p:tav tm="100000">
                                          <p:val>
                                            <p:strVal val="#ppt_y-.03"/>
                                          </p:val>
                                        </p:tav>
                                      </p:tavLst>
                                    </p:anim>
                                    <p:anim calcmode="lin" valueType="num">
                                      <p:cBhvr>
                                        <p:cTn id="15" dur="300" accel="100000" fill="hold">
                                          <p:stCondLst>
                                            <p:cond delay="27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【专业资料收录资源量】</a:t>
            </a:r>
          </a:p>
        </p:txBody>
      </p:sp>
      <p:sp>
        <p:nvSpPr>
          <p:cNvPr id="3" name="椭圆 2"/>
          <p:cNvSpPr/>
          <p:nvPr/>
        </p:nvSpPr>
        <p:spPr>
          <a:xfrm>
            <a:off x="594360" y="1133475"/>
            <a:ext cx="1080135" cy="1080135"/>
          </a:xfrm>
          <a:prstGeom prst="ellipse">
            <a:avLst/>
          </a:prstGeom>
          <a:solidFill>
            <a:schemeClr val="accent1">
              <a:lumMod val="60000"/>
              <a:lumOff val="40000"/>
            </a:schemeClr>
          </a:solidFill>
          <a:ln w="317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tx1"/>
                </a:solidFill>
                <a:latin typeface="+mj-lt"/>
                <a:ea typeface="微软雅黑" panose="020B0503020204020204" pitchFamily="34" charset="-122"/>
              </a:rPr>
              <a:t>资源</a:t>
            </a:r>
          </a:p>
          <a:p>
            <a:pPr algn="ctr"/>
            <a:r>
              <a:rPr lang="zh-CN" altLang="en-US" sz="2000" b="1" dirty="0">
                <a:solidFill>
                  <a:schemeClr val="tx1"/>
                </a:solidFill>
                <a:latin typeface="+mj-lt"/>
                <a:ea typeface="微软雅黑" panose="020B0503020204020204" pitchFamily="34" charset="-122"/>
              </a:rPr>
              <a:t>收录</a:t>
            </a:r>
          </a:p>
        </p:txBody>
      </p:sp>
      <p:pic>
        <p:nvPicPr>
          <p:cNvPr id="11" name="图片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3227070" y="1936115"/>
            <a:ext cx="6252210" cy="2870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000"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37" presetClass="entr" presetSubtype="0"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3000"/>
                                        <p:tgtEl>
                                          <p:spTgt spid="11"/>
                                        </p:tgtEl>
                                      </p:cBhvr>
                                    </p:animEffect>
                                    <p:anim calcmode="lin" valueType="num">
                                      <p:cBhvr>
                                        <p:cTn id="13" dur="3000" fill="hold"/>
                                        <p:tgtEl>
                                          <p:spTgt spid="11"/>
                                        </p:tgtEl>
                                        <p:attrNameLst>
                                          <p:attrName>ppt_x</p:attrName>
                                        </p:attrNameLst>
                                      </p:cBhvr>
                                      <p:tavLst>
                                        <p:tav tm="0">
                                          <p:val>
                                            <p:strVal val="#ppt_x"/>
                                          </p:val>
                                        </p:tav>
                                        <p:tav tm="100000">
                                          <p:val>
                                            <p:strVal val="#ppt_x"/>
                                          </p:val>
                                        </p:tav>
                                      </p:tavLst>
                                    </p:anim>
                                    <p:anim calcmode="lin" valueType="num">
                                      <p:cBhvr>
                                        <p:cTn id="14" dur="2700" decel="100000" fill="hold"/>
                                        <p:tgtEl>
                                          <p:spTgt spid="11"/>
                                        </p:tgtEl>
                                        <p:attrNameLst>
                                          <p:attrName>ppt_y</p:attrName>
                                        </p:attrNameLst>
                                      </p:cBhvr>
                                      <p:tavLst>
                                        <p:tav tm="0">
                                          <p:val>
                                            <p:strVal val="#ppt_y+1"/>
                                          </p:val>
                                        </p:tav>
                                        <p:tav tm="100000">
                                          <p:val>
                                            <p:strVal val="#ppt_y-.03"/>
                                          </p:val>
                                        </p:tav>
                                      </p:tavLst>
                                    </p:anim>
                                    <p:anim calcmode="lin" valueType="num">
                                      <p:cBhvr>
                                        <p:cTn id="15" dur="300" accel="100000" fill="hold">
                                          <p:stCondLst>
                                            <p:cond delay="27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100" dirty="0">
                <a:sym typeface="+mn-ea"/>
              </a:rPr>
              <a:t>【</a:t>
            </a:r>
            <a:r>
              <a:rPr lang="zh-CN" altLang="en-US" dirty="0"/>
              <a:t>文档分类与职业考试资源收录</a:t>
            </a:r>
            <a:r>
              <a:rPr lang="zh-CN" altLang="en-US" sz="2100" dirty="0">
                <a:sym typeface="+mn-ea"/>
              </a:rPr>
              <a:t>】</a:t>
            </a:r>
            <a:endParaRPr lang="zh-CN" altLang="en-US" dirty="0"/>
          </a:p>
        </p:txBody>
      </p:sp>
      <p:sp>
        <p:nvSpPr>
          <p:cNvPr id="3" name="椭圆 2"/>
          <p:cNvSpPr/>
          <p:nvPr/>
        </p:nvSpPr>
        <p:spPr>
          <a:xfrm>
            <a:off x="594360" y="1133475"/>
            <a:ext cx="1080135" cy="1080135"/>
          </a:xfrm>
          <a:prstGeom prst="ellipse">
            <a:avLst/>
          </a:prstGeom>
          <a:solidFill>
            <a:schemeClr val="accent1">
              <a:lumMod val="60000"/>
              <a:lumOff val="40000"/>
            </a:schemeClr>
          </a:solidFill>
          <a:ln w="317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tx1"/>
                </a:solidFill>
                <a:latin typeface="+mj-lt"/>
                <a:ea typeface="微软雅黑" panose="020B0503020204020204" pitchFamily="34" charset="-122"/>
              </a:rPr>
              <a:t>资源</a:t>
            </a:r>
          </a:p>
          <a:p>
            <a:pPr algn="ctr"/>
            <a:r>
              <a:rPr lang="zh-CN" altLang="en-US" sz="2000" b="1" dirty="0">
                <a:solidFill>
                  <a:schemeClr val="tx1"/>
                </a:solidFill>
                <a:latin typeface="+mj-lt"/>
                <a:ea typeface="微软雅黑" panose="020B0503020204020204" pitchFamily="34" charset="-122"/>
              </a:rPr>
              <a:t>收录</a:t>
            </a:r>
          </a:p>
        </p:txBody>
      </p:sp>
      <p:sp>
        <p:nvSpPr>
          <p:cNvPr id="100" name="文本框 99"/>
          <p:cNvSpPr txBox="1"/>
          <p:nvPr/>
        </p:nvSpPr>
        <p:spPr>
          <a:xfrm>
            <a:off x="3526155" y="1050608"/>
            <a:ext cx="5080000" cy="368300"/>
          </a:xfrm>
          <a:prstGeom prst="rect">
            <a:avLst/>
          </a:prstGeom>
          <a:noFill/>
          <a:ln w="9525">
            <a:noFill/>
          </a:ln>
        </p:spPr>
        <p:txBody>
          <a:bodyPr>
            <a:spAutoFit/>
          </a:bodyPr>
          <a:lstStyle/>
          <a:p>
            <a:pPr indent="0" algn="ctr"/>
            <a:r>
              <a:rPr lang="zh-CN" b="1">
                <a:latin typeface="微软雅黑" panose="020B0503020204020204" pitchFamily="34" charset="-122"/>
                <a:ea typeface="微软雅黑" panose="020B0503020204020204" pitchFamily="34" charset="-122"/>
              </a:rPr>
              <a:t>【文档分类收录资源量】</a:t>
            </a:r>
            <a:endParaRPr lang="zh-CN" altLang="en-US" b="1">
              <a:latin typeface="微软雅黑" panose="020B0503020204020204" pitchFamily="34" charset="-122"/>
              <a:ea typeface="微软雅黑" panose="020B0503020204020204" pitchFamily="34" charset="-122"/>
            </a:endParaRPr>
          </a:p>
        </p:txBody>
      </p:sp>
      <p:graphicFrame>
        <p:nvGraphicFramePr>
          <p:cNvPr id="4" name="表格 3"/>
          <p:cNvGraphicFramePr/>
          <p:nvPr/>
        </p:nvGraphicFramePr>
        <p:xfrm>
          <a:off x="2738755" y="1487805"/>
          <a:ext cx="6576695" cy="1706880"/>
        </p:xfrm>
        <a:graphic>
          <a:graphicData uri="http://schemas.openxmlformats.org/drawingml/2006/table">
            <a:tbl>
              <a:tblPr firstRow="1" bandRow="1">
                <a:tableStyleId>{5940675A-B579-460E-94D1-54222C63F5DA}</a:tableStyleId>
              </a:tblPr>
              <a:tblGrid>
                <a:gridCol w="2378710">
                  <a:extLst>
                    <a:ext uri="{9D8B030D-6E8A-4147-A177-3AD203B41FA5}">
                      <a16:colId xmlns:a16="http://schemas.microsoft.com/office/drawing/2014/main" val="20000"/>
                    </a:ext>
                  </a:extLst>
                </a:gridCol>
                <a:gridCol w="2043430">
                  <a:extLst>
                    <a:ext uri="{9D8B030D-6E8A-4147-A177-3AD203B41FA5}">
                      <a16:colId xmlns:a16="http://schemas.microsoft.com/office/drawing/2014/main" val="20001"/>
                    </a:ext>
                  </a:extLst>
                </a:gridCol>
                <a:gridCol w="2154555">
                  <a:extLst>
                    <a:ext uri="{9D8B030D-6E8A-4147-A177-3AD203B41FA5}">
                      <a16:colId xmlns:a16="http://schemas.microsoft.com/office/drawing/2014/main" val="20002"/>
                    </a:ext>
                  </a:extLst>
                </a:gridCol>
              </a:tblGrid>
              <a:tr h="213360">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分类</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子分类数量</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资源量（份）</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13360">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IT/计算机</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4</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710万</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13360">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人文社科</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9</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911万</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13360">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农林渔牧</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4</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208万</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13360">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医药卫生</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5</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564万</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13360">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工程科技</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13</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2041万</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13360">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经管营销</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8</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1003万</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13360">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自然科学</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5</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297万</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graphicFrame>
        <p:nvGraphicFramePr>
          <p:cNvPr id="6" name="表格 5"/>
          <p:cNvGraphicFramePr/>
          <p:nvPr/>
        </p:nvGraphicFramePr>
        <p:xfrm>
          <a:off x="2738755" y="3764280"/>
          <a:ext cx="6576695" cy="1946910"/>
        </p:xfrm>
        <a:graphic>
          <a:graphicData uri="http://schemas.openxmlformats.org/drawingml/2006/table">
            <a:tbl>
              <a:tblPr firstRow="1" bandRow="1">
                <a:tableStyleId>{5940675A-B579-460E-94D1-54222C63F5DA}</a:tableStyleId>
              </a:tblPr>
              <a:tblGrid>
                <a:gridCol w="1177290">
                  <a:extLst>
                    <a:ext uri="{9D8B030D-6E8A-4147-A177-3AD203B41FA5}">
                      <a16:colId xmlns:a16="http://schemas.microsoft.com/office/drawing/2014/main" val="20000"/>
                    </a:ext>
                  </a:extLst>
                </a:gridCol>
                <a:gridCol w="1202055">
                  <a:extLst>
                    <a:ext uri="{9D8B030D-6E8A-4147-A177-3AD203B41FA5}">
                      <a16:colId xmlns:a16="http://schemas.microsoft.com/office/drawing/2014/main" val="20001"/>
                    </a:ext>
                  </a:extLst>
                </a:gridCol>
                <a:gridCol w="4197350">
                  <a:extLst>
                    <a:ext uri="{9D8B030D-6E8A-4147-A177-3AD203B41FA5}">
                      <a16:colId xmlns:a16="http://schemas.microsoft.com/office/drawing/2014/main" val="20002"/>
                    </a:ext>
                  </a:extLst>
                </a:gridCol>
              </a:tblGrid>
              <a:tr h="253365">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考试类型</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资源量（份）</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考试名称</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53365">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资格类</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640万</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国家司法、人力资源师一级等33门考试</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53365">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医药类</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179万</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执业药师资格、临床执业医师等9门考试</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53365">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外语类</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656万</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雅思、托福、日语等级考试等15门考试</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53365">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建筑类</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513万</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一级建造师、二级建造师等37门考试</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53365">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计算机类</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146万</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助理软件工程师、软件工程师等8门考试</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53365">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财会类</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300万</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注册会计师、中级经济师等23门考试</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7" name="文本框 6"/>
          <p:cNvSpPr txBox="1"/>
          <p:nvPr/>
        </p:nvSpPr>
        <p:spPr>
          <a:xfrm>
            <a:off x="3581400" y="3330258"/>
            <a:ext cx="5080000" cy="368300"/>
          </a:xfrm>
          <a:prstGeom prst="rect">
            <a:avLst/>
          </a:prstGeom>
          <a:noFill/>
          <a:ln w="9525">
            <a:noFill/>
          </a:ln>
        </p:spPr>
        <p:txBody>
          <a:bodyPr>
            <a:spAutoFit/>
          </a:bodyPr>
          <a:lstStyle/>
          <a:p>
            <a:pPr indent="0" algn="ctr"/>
            <a:r>
              <a:rPr lang="zh-CN" b="1">
                <a:latin typeface="微软雅黑" panose="020B0503020204020204" pitchFamily="34" charset="-122"/>
                <a:ea typeface="微软雅黑" panose="020B0503020204020204" pitchFamily="34" charset="-122"/>
              </a:rPr>
              <a:t>【职业考试资料收录资源量】</a:t>
            </a:r>
            <a:endParaRPr lang="zh-CN" altLang="en-US" b="1">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000"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000" fill="hold">
                                          <p:stCondLst>
                                            <p:cond delay="0"/>
                                          </p:stCondLst>
                                        </p:cTn>
                                        <p:tgtEl>
                                          <p:spTgt spid="100"/>
                                        </p:tgtEl>
                                        <p:attrNameLst>
                                          <p:attrName>style.visibility</p:attrName>
                                        </p:attrNameLst>
                                      </p:cBhvr>
                                      <p:to>
                                        <p:strVal val="visible"/>
                                      </p:to>
                                    </p:set>
                                    <p:anim calcmode="lin" valueType="num">
                                      <p:cBhvr additive="base">
                                        <p:cTn id="12" dur="1000" fill="hold"/>
                                        <p:tgtEl>
                                          <p:spTgt spid="100"/>
                                        </p:tgtEl>
                                        <p:attrNameLst>
                                          <p:attrName>ppt_x</p:attrName>
                                        </p:attrNameLst>
                                      </p:cBhvr>
                                      <p:tavLst>
                                        <p:tav tm="0">
                                          <p:val>
                                            <p:strVal val="#ppt_x"/>
                                          </p:val>
                                        </p:tav>
                                        <p:tav tm="100000">
                                          <p:val>
                                            <p:strVal val="#ppt_x"/>
                                          </p:val>
                                        </p:tav>
                                      </p:tavLst>
                                    </p:anim>
                                    <p:anim calcmode="lin" valueType="num">
                                      <p:cBhvr additive="base">
                                        <p:cTn id="13" dur="1000" fill="hold"/>
                                        <p:tgtEl>
                                          <p:spTgt spid="100"/>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37"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2000"/>
                                        <p:tgtEl>
                                          <p:spTgt spid="4"/>
                                        </p:tgtEl>
                                      </p:cBhvr>
                                    </p:animEffect>
                                    <p:anim calcmode="lin" valueType="num">
                                      <p:cBhvr>
                                        <p:cTn id="18" dur="2000" fill="hold"/>
                                        <p:tgtEl>
                                          <p:spTgt spid="4"/>
                                        </p:tgtEl>
                                        <p:attrNameLst>
                                          <p:attrName>ppt_x</p:attrName>
                                        </p:attrNameLst>
                                      </p:cBhvr>
                                      <p:tavLst>
                                        <p:tav tm="0">
                                          <p:val>
                                            <p:strVal val="#ppt_x"/>
                                          </p:val>
                                        </p:tav>
                                        <p:tav tm="100000">
                                          <p:val>
                                            <p:strVal val="#ppt_x"/>
                                          </p:val>
                                        </p:tav>
                                      </p:tavLst>
                                    </p:anim>
                                    <p:anim calcmode="lin" valueType="num">
                                      <p:cBhvr>
                                        <p:cTn id="19" dur="1800" decel="100000" fill="hold"/>
                                        <p:tgtEl>
                                          <p:spTgt spid="4"/>
                                        </p:tgtEl>
                                        <p:attrNameLst>
                                          <p:attrName>ppt_y</p:attrName>
                                        </p:attrNameLst>
                                      </p:cBhvr>
                                      <p:tavLst>
                                        <p:tav tm="0">
                                          <p:val>
                                            <p:strVal val="#ppt_y+1"/>
                                          </p:val>
                                        </p:tav>
                                        <p:tav tm="100000">
                                          <p:val>
                                            <p:strVal val="#ppt_y-.03"/>
                                          </p:val>
                                        </p:tav>
                                      </p:tavLst>
                                    </p:anim>
                                    <p:anim calcmode="lin" valueType="num">
                                      <p:cBhvr>
                                        <p:cTn id="20" dur="200" accel="100000" fill="hold">
                                          <p:stCondLst>
                                            <p:cond delay="1800"/>
                                          </p:stCondLst>
                                        </p:cTn>
                                        <p:tgtEl>
                                          <p:spTgt spid="4"/>
                                        </p:tgtEl>
                                        <p:attrNameLst>
                                          <p:attrName>ppt_y</p:attrName>
                                        </p:attrNameLst>
                                      </p:cBhvr>
                                      <p:tavLst>
                                        <p:tav tm="0">
                                          <p:val>
                                            <p:strVal val="#ppt_y-.03"/>
                                          </p:val>
                                        </p:tav>
                                        <p:tav tm="100000">
                                          <p:val>
                                            <p:strVal val="#ppt_y"/>
                                          </p:val>
                                        </p:tav>
                                      </p:tavLst>
                                    </p:anim>
                                  </p:childTnLst>
                                </p:cTn>
                              </p:par>
                            </p:childTnLst>
                          </p:cTn>
                        </p:par>
                        <p:par>
                          <p:cTn id="21" fill="hold">
                            <p:stCondLst>
                              <p:cond delay="4000"/>
                            </p:stCondLst>
                            <p:childTnLst>
                              <p:par>
                                <p:cTn id="22" presetID="2" presetClass="entr" presetSubtype="4" fill="hold" grpId="0" nodeType="afterEffect">
                                  <p:stCondLst>
                                    <p:cond delay="0"/>
                                  </p:stCondLst>
                                  <p:childTnLst>
                                    <p:set>
                                      <p:cBhvr>
                                        <p:cTn id="23" dur="1000" fill="hold">
                                          <p:stCondLst>
                                            <p:cond delay="0"/>
                                          </p:stCondLst>
                                        </p:cTn>
                                        <p:tgtEl>
                                          <p:spTgt spid="7"/>
                                        </p:tgtEl>
                                        <p:attrNameLst>
                                          <p:attrName>style.visibility</p:attrName>
                                        </p:attrNameLst>
                                      </p:cBhvr>
                                      <p:to>
                                        <p:strVal val="visible"/>
                                      </p:to>
                                    </p:set>
                                    <p:anim calcmode="lin" valueType="num">
                                      <p:cBhvr additive="base">
                                        <p:cTn id="24" dur="1000" fill="hold"/>
                                        <p:tgtEl>
                                          <p:spTgt spid="7"/>
                                        </p:tgtEl>
                                        <p:attrNameLst>
                                          <p:attrName>ppt_x</p:attrName>
                                        </p:attrNameLst>
                                      </p:cBhvr>
                                      <p:tavLst>
                                        <p:tav tm="0">
                                          <p:val>
                                            <p:strVal val="#ppt_x"/>
                                          </p:val>
                                        </p:tav>
                                        <p:tav tm="100000">
                                          <p:val>
                                            <p:strVal val="#ppt_x"/>
                                          </p:val>
                                        </p:tav>
                                      </p:tavLst>
                                    </p:anim>
                                    <p:anim calcmode="lin" valueType="num">
                                      <p:cBhvr additive="base">
                                        <p:cTn id="25" dur="1000" fill="hold"/>
                                        <p:tgtEl>
                                          <p:spTgt spid="7"/>
                                        </p:tgtEl>
                                        <p:attrNameLst>
                                          <p:attrName>ppt_y</p:attrName>
                                        </p:attrNameLst>
                                      </p:cBhvr>
                                      <p:tavLst>
                                        <p:tav tm="0">
                                          <p:val>
                                            <p:strVal val="1+#ppt_h/2"/>
                                          </p:val>
                                        </p:tav>
                                        <p:tav tm="100000">
                                          <p:val>
                                            <p:strVal val="#ppt_y"/>
                                          </p:val>
                                        </p:tav>
                                      </p:tavLst>
                                    </p:anim>
                                  </p:childTnLst>
                                </p:cTn>
                              </p:par>
                            </p:childTnLst>
                          </p:cTn>
                        </p:par>
                        <p:par>
                          <p:cTn id="26" fill="hold">
                            <p:stCondLst>
                              <p:cond delay="5000"/>
                            </p:stCondLst>
                            <p:childTnLst>
                              <p:par>
                                <p:cTn id="27" presetID="37" presetClass="entr" presetSubtype="0"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2000"/>
                                        <p:tgtEl>
                                          <p:spTgt spid="6"/>
                                        </p:tgtEl>
                                      </p:cBhvr>
                                    </p:animEffect>
                                    <p:anim calcmode="lin" valueType="num">
                                      <p:cBhvr>
                                        <p:cTn id="30" dur="2000" fill="hold"/>
                                        <p:tgtEl>
                                          <p:spTgt spid="6"/>
                                        </p:tgtEl>
                                        <p:attrNameLst>
                                          <p:attrName>ppt_x</p:attrName>
                                        </p:attrNameLst>
                                      </p:cBhvr>
                                      <p:tavLst>
                                        <p:tav tm="0">
                                          <p:val>
                                            <p:strVal val="#ppt_x"/>
                                          </p:val>
                                        </p:tav>
                                        <p:tav tm="100000">
                                          <p:val>
                                            <p:strVal val="#ppt_x"/>
                                          </p:val>
                                        </p:tav>
                                      </p:tavLst>
                                    </p:anim>
                                    <p:anim calcmode="lin" valueType="num">
                                      <p:cBhvr>
                                        <p:cTn id="31" dur="1800" decel="100000" fill="hold"/>
                                        <p:tgtEl>
                                          <p:spTgt spid="6"/>
                                        </p:tgtEl>
                                        <p:attrNameLst>
                                          <p:attrName>ppt_y</p:attrName>
                                        </p:attrNameLst>
                                      </p:cBhvr>
                                      <p:tavLst>
                                        <p:tav tm="0">
                                          <p:val>
                                            <p:strVal val="#ppt_y+1"/>
                                          </p:val>
                                        </p:tav>
                                        <p:tav tm="100000">
                                          <p:val>
                                            <p:strVal val="#ppt_y-.03"/>
                                          </p:val>
                                        </p:tav>
                                      </p:tavLst>
                                    </p:anim>
                                    <p:anim calcmode="lin" valueType="num">
                                      <p:cBhvr>
                                        <p:cTn id="32" dur="200" accel="100000" fill="hold">
                                          <p:stCondLst>
                                            <p:cond delay="18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0"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Marvin模板">
  <a:themeElements>
    <a:clrScheme name="businness week风格">
      <a:dk1>
        <a:srgbClr val="000000"/>
      </a:dk1>
      <a:lt1>
        <a:srgbClr val="FFFFFF"/>
      </a:lt1>
      <a:dk2>
        <a:srgbClr val="000000"/>
      </a:dk2>
      <a:lt2>
        <a:srgbClr val="808080"/>
      </a:lt2>
      <a:accent1>
        <a:srgbClr val="20409A"/>
      </a:accent1>
      <a:accent2>
        <a:srgbClr val="39B1CC"/>
      </a:accent2>
      <a:accent3>
        <a:srgbClr val="FAA61A"/>
      </a:accent3>
      <a:accent4>
        <a:srgbClr val="91BA40"/>
      </a:accent4>
      <a:accent5>
        <a:srgbClr val="920A2F"/>
      </a:accent5>
      <a:accent6>
        <a:srgbClr val="F78B29"/>
      </a:accent6>
      <a:hlink>
        <a:srgbClr val="49AC6B"/>
      </a:hlink>
      <a:folHlink>
        <a:srgbClr val="99CC00"/>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alpha val="0"/>
          </a:schemeClr>
        </a:solidFill>
        <a:ln w="3175">
          <a:solidFill>
            <a:schemeClr val="bg1">
              <a:lumMod val="50000"/>
            </a:schemeClr>
          </a:solidFill>
        </a:ln>
        <a:effectLst>
          <a:outerShdw blurRad="50800" dist="38100" dir="2700000" algn="tl" rotWithShape="0">
            <a:prstClr val="black">
              <a:alpha val="40000"/>
            </a:prstClr>
          </a:outerShdw>
        </a:effectLst>
      </a:spPr>
      <a:bodyPr rtlCol="0" anchor="ctr"/>
      <a:lstStyle>
        <a:defPPr algn="ctr">
          <a:defRPr sz="1400" dirty="0">
            <a:latin typeface="+mj-lt"/>
            <a:ea typeface="微软雅黑" panose="020B0503020204020204" pitchFamily="34" charset="-122"/>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1533</Words>
  <Application>Microsoft Office PowerPoint</Application>
  <PresentationFormat>自定义</PresentationFormat>
  <Paragraphs>304</Paragraphs>
  <Slides>33</Slides>
  <Notes>0</Notes>
  <HiddenSlides>0</HiddenSlides>
  <MMClips>0</MMClips>
  <ScaleCrop>false</ScaleCrop>
  <HeadingPairs>
    <vt:vector size="8" baseType="variant">
      <vt:variant>
        <vt:lpstr>已用的字体</vt:lpstr>
      </vt:variant>
      <vt:variant>
        <vt:i4>10</vt:i4>
      </vt:variant>
      <vt:variant>
        <vt:lpstr>主题</vt:lpstr>
      </vt:variant>
      <vt:variant>
        <vt:i4>2</vt:i4>
      </vt:variant>
      <vt:variant>
        <vt:lpstr>嵌入 OLE 服务器</vt:lpstr>
      </vt:variant>
      <vt:variant>
        <vt:i4>1</vt:i4>
      </vt:variant>
      <vt:variant>
        <vt:lpstr>幻灯片标题</vt:lpstr>
      </vt:variant>
      <vt:variant>
        <vt:i4>33</vt:i4>
      </vt:variant>
    </vt:vector>
  </HeadingPairs>
  <TitlesOfParts>
    <vt:vector size="46" baseType="lpstr">
      <vt:lpstr>Arial Unicode MS</vt:lpstr>
      <vt:lpstr>黑体</vt:lpstr>
      <vt:lpstr>宋体</vt:lpstr>
      <vt:lpstr>微软雅黑</vt:lpstr>
      <vt:lpstr>Arial</vt:lpstr>
      <vt:lpstr>Arial Black</vt:lpstr>
      <vt:lpstr>Calibri</vt:lpstr>
      <vt:lpstr>Franklin Gothic Book</vt:lpstr>
      <vt:lpstr>Franklin Gothic Medium</vt:lpstr>
      <vt:lpstr>Wingdings</vt:lpstr>
      <vt:lpstr>++1</vt:lpstr>
      <vt:lpstr>1_Marvin模板</vt:lpstr>
      <vt:lpstr>think-cell Slide</vt:lpstr>
      <vt:lpstr>PowerPoint 演示文稿</vt:lpstr>
      <vt:lpstr>目录</vt:lpstr>
      <vt:lpstr>PowerPoint 演示文稿</vt:lpstr>
      <vt:lpstr>产品介绍</vt:lpstr>
      <vt:lpstr>产品优势</vt:lpstr>
      <vt:lpstr>PowerPoint 演示文稿</vt:lpstr>
      <vt:lpstr>【高等教育文档收录资源量】</vt:lpstr>
      <vt:lpstr>【专业资料收录资源量】</vt:lpstr>
      <vt:lpstr>【文档分类与职业考试资源收录】</vt:lpstr>
      <vt:lpstr>【时效性案例】</vt:lpstr>
      <vt:lpstr>【特色专区】</vt:lpstr>
      <vt:lpstr>【国家统计局入驻专区】</vt:lpstr>
      <vt:lpstr>【法律专区】</vt:lpstr>
      <vt:lpstr>PowerPoint 演示文稿</vt:lpstr>
      <vt:lpstr>功能设计</vt:lpstr>
      <vt:lpstr>资源结构与应用场景</vt:lpstr>
      <vt:lpstr>文档版块构成部分</vt:lpstr>
      <vt:lpstr>检索登录与下载</vt:lpstr>
      <vt:lpstr>PAAS+APP共同输出</vt:lpstr>
      <vt:lpstr>PowerPoint 演示文稿</vt:lpstr>
      <vt:lpstr>AI智慧教育云端平台</vt:lpstr>
      <vt:lpstr>智慧图书馆</vt:lpstr>
      <vt:lpstr>智能分析</vt:lpstr>
      <vt:lpstr>功能设计 – 通用+APP能力</vt:lpstr>
      <vt:lpstr>语音交互</vt:lpstr>
      <vt:lpstr>图像交互</vt:lpstr>
      <vt:lpstr>PowerPoint 演示文稿</vt:lpstr>
      <vt:lpstr>百度资源集合</vt:lpstr>
      <vt:lpstr>百度知识发现系统（百度学术）</vt:lpstr>
      <vt:lpstr>学术文献检索</vt:lpstr>
      <vt:lpstr>百度资源检索</vt:lpstr>
      <vt:lpstr>百度技术学院与百度UE讲堂视频课</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武敏</dc:creator>
  <cp:lastModifiedBy>hzh-bg</cp:lastModifiedBy>
  <cp:revision>1429</cp:revision>
  <dcterms:created xsi:type="dcterms:W3CDTF">2014-04-29T09:26:00Z</dcterms:created>
  <dcterms:modified xsi:type="dcterms:W3CDTF">2019-05-20T03:07:56Z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2052-11.1.0.8002</vt:lpwstr>
  </property>
</Properties>
</file>